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0" r:id="rId1"/>
  </p:sldMasterIdLst>
  <p:notesMasterIdLst>
    <p:notesMasterId r:id="rId3"/>
  </p:notesMasterIdLst>
  <p:sldIdLst>
    <p:sldId id="256" r:id="rId2"/>
  </p:sldIdLst>
  <p:sldSz cx="30267275" cy="42794238"/>
  <p:notesSz cx="7004050" cy="929005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3479">
          <p15:clr>
            <a:srgbClr val="A4A3A4"/>
          </p15:clr>
        </p15:guide>
        <p15:guide id="2" pos="953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D072B5CC-3B41-47BC-B754-FF33239BDFDA}">
  <a:tblStyle styleId="{D072B5CC-3B41-47BC-B754-FF33239BDFDA}"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FF3E9"/>
          </a:solidFill>
        </a:fill>
      </a:tcStyle>
    </a:wholeTbl>
    <a:band1H>
      <a:tcTxStyle b="off" i="off"/>
      <a:tcStyle>
        <a:tcBdr/>
        <a:fill>
          <a:solidFill>
            <a:srgbClr val="DEE7D0"/>
          </a:solidFill>
        </a:fill>
      </a:tcStyle>
    </a:band1H>
    <a:band2H>
      <a:tcTxStyle b="off" i="off"/>
      <a:tcStyle>
        <a:tcBdr/>
      </a:tcStyle>
    </a:band2H>
    <a:band1V>
      <a:tcTxStyle b="off" i="off"/>
      <a:tcStyle>
        <a:tcBdr/>
        <a:fill>
          <a:solidFill>
            <a:srgbClr val="DEE7D0"/>
          </a:solidFill>
        </a:fill>
      </a:tcStyle>
    </a:band1V>
    <a:band2V>
      <a:tcTxStyle b="off" i="off"/>
      <a:tcStyle>
        <a:tcBdr/>
      </a:tcStyle>
    </a:band2V>
    <a:lastCol>
      <a:tcTxStyle b="on" i="off">
        <a:font>
          <a:latin typeface="Calibri"/>
          <a:ea typeface="Calibri"/>
          <a:cs typeface="Calibri"/>
        </a:font>
        <a:schemeClr val="lt1"/>
      </a:tcTxStyle>
      <a:tcStyle>
        <a:tcBdr/>
        <a:fill>
          <a:solidFill>
            <a:schemeClr val="accent3"/>
          </a:solidFill>
        </a:fill>
      </a:tcStyle>
    </a:lastCol>
    <a:firstCol>
      <a:tcTxStyle b="on" i="off">
        <a:font>
          <a:latin typeface="Calibri"/>
          <a:ea typeface="Calibri"/>
          <a:cs typeface="Calibri"/>
        </a:font>
        <a:schemeClr val="lt1"/>
      </a:tcTxStyle>
      <a:tcStyle>
        <a:tcBdr/>
        <a:fill>
          <a:solidFill>
            <a:schemeClr val="accent3"/>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3"/>
          </a:solidFill>
        </a:fill>
      </a:tcStyle>
    </a:lastRow>
    <a:seCell>
      <a:tcTxStyle b="off" i="off"/>
      <a:tcStyle>
        <a:tcBdr/>
      </a:tcStyle>
    </a:seCell>
    <a:swCell>
      <a:tcTxStyle b="off" i="off"/>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3"/>
          </a:solidFill>
        </a:fill>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48"/>
  </p:normalViewPr>
  <p:slideViewPr>
    <p:cSldViewPr snapToGrid="0">
      <p:cViewPr varScale="1">
        <p:scale>
          <a:sx n="18" d="100"/>
          <a:sy n="18" d="100"/>
        </p:scale>
        <p:origin x="3160" y="344"/>
      </p:cViewPr>
      <p:guideLst>
        <p:guide orient="horz" pos="13479"/>
        <p:guide pos="953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035300" cy="46513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967163" y="0"/>
            <a:ext cx="3035300" cy="46513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2393950" y="1162050"/>
            <a:ext cx="2216150" cy="313531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700088" y="4470400"/>
            <a:ext cx="5603875" cy="3659188"/>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824913"/>
            <a:ext cx="3035300" cy="46513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967163" y="8824913"/>
            <a:ext cx="3035300" cy="46513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
        <p:cNvGrpSpPr/>
        <p:nvPr/>
      </p:nvGrpSpPr>
      <p:grpSpPr>
        <a:xfrm>
          <a:off x="0" y="0"/>
          <a:ext cx="0" cy="0"/>
          <a:chOff x="0" y="0"/>
          <a:chExt cx="0" cy="0"/>
        </a:xfrm>
      </p:grpSpPr>
      <p:sp>
        <p:nvSpPr>
          <p:cNvPr id="32" name="Google Shape;32;p1:notes"/>
          <p:cNvSpPr>
            <a:spLocks noGrp="1" noRot="1" noChangeAspect="1"/>
          </p:cNvSpPr>
          <p:nvPr>
            <p:ph type="sldImg" idx="2"/>
          </p:nvPr>
        </p:nvSpPr>
        <p:spPr>
          <a:xfrm>
            <a:off x="2393950" y="1162050"/>
            <a:ext cx="2216150" cy="313531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3" name="Google Shape;33;p1:notes"/>
          <p:cNvSpPr txBox="1">
            <a:spLocks noGrp="1"/>
          </p:cNvSpPr>
          <p:nvPr>
            <p:ph type="body" idx="1"/>
          </p:nvPr>
        </p:nvSpPr>
        <p:spPr>
          <a:xfrm>
            <a:off x="700088" y="4470400"/>
            <a:ext cx="5603875" cy="3659188"/>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4" name="Google Shape;34;p1:notes"/>
          <p:cNvSpPr txBox="1">
            <a:spLocks noGrp="1"/>
          </p:cNvSpPr>
          <p:nvPr>
            <p:ph type="sldNum" idx="12"/>
          </p:nvPr>
        </p:nvSpPr>
        <p:spPr>
          <a:xfrm>
            <a:off x="3967163" y="8824913"/>
            <a:ext cx="3035300" cy="46513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1</a:t>
            </a:fld>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5"/>
        <p:cNvGrpSpPr/>
        <p:nvPr/>
      </p:nvGrpSpPr>
      <p:grpSpPr>
        <a:xfrm>
          <a:off x="0" y="0"/>
          <a:ext cx="0" cy="0"/>
          <a:chOff x="0" y="0"/>
          <a:chExt cx="0" cy="0"/>
        </a:xfrm>
      </p:grpSpPr>
      <p:sp>
        <p:nvSpPr>
          <p:cNvPr id="16" name="Google Shape;16;p2"/>
          <p:cNvSpPr/>
          <p:nvPr/>
        </p:nvSpPr>
        <p:spPr>
          <a:xfrm>
            <a:off x="29426517" y="0"/>
            <a:ext cx="840758" cy="42794238"/>
          </a:xfrm>
          <a:prstGeom prst="rect">
            <a:avLst/>
          </a:prstGeom>
          <a:solidFill>
            <a:srgbClr val="D6E3BC"/>
          </a:solidFill>
          <a:ln>
            <a:noFill/>
          </a:ln>
        </p:spPr>
        <p:txBody>
          <a:bodyPr spcFirstLastPara="1" wrap="square" lIns="86950" tIns="43475" rIns="86950" bIns="43475" anchor="ctr" anchorCtr="0">
            <a:noAutofit/>
          </a:bodyPr>
          <a:lstStyle/>
          <a:p>
            <a:pPr marL="0" marR="0" lvl="0" indent="0" algn="ctr" rtl="0">
              <a:lnSpc>
                <a:spcPct val="100000"/>
              </a:lnSpc>
              <a:spcBef>
                <a:spcPts val="0"/>
              </a:spcBef>
              <a:spcAft>
                <a:spcPts val="0"/>
              </a:spcAft>
              <a:buClr>
                <a:srgbClr val="000000"/>
              </a:buClr>
              <a:buSzPts val="8200"/>
              <a:buFont typeface="Arial"/>
              <a:buNone/>
            </a:pPr>
            <a:endParaRPr sz="8200" b="0" i="0" u="none" strike="noStrike" cap="none">
              <a:solidFill>
                <a:schemeClr val="lt1"/>
              </a:solidFill>
              <a:latin typeface="Calibri"/>
              <a:ea typeface="Calibri"/>
              <a:cs typeface="Calibri"/>
              <a:sym typeface="Calibri"/>
            </a:endParaRPr>
          </a:p>
        </p:txBody>
      </p:sp>
      <p:sp>
        <p:nvSpPr>
          <p:cNvPr id="17" name="Google Shape;17;p2"/>
          <p:cNvSpPr/>
          <p:nvPr/>
        </p:nvSpPr>
        <p:spPr>
          <a:xfrm>
            <a:off x="0" y="0"/>
            <a:ext cx="840758" cy="42794238"/>
          </a:xfrm>
          <a:prstGeom prst="rect">
            <a:avLst/>
          </a:prstGeom>
          <a:solidFill>
            <a:srgbClr val="D6E3BC"/>
          </a:solidFill>
          <a:ln>
            <a:noFill/>
          </a:ln>
        </p:spPr>
        <p:txBody>
          <a:bodyPr spcFirstLastPara="1" wrap="square" lIns="86950" tIns="43475" rIns="86950" bIns="43475" anchor="ctr" anchorCtr="0">
            <a:noAutofit/>
          </a:bodyPr>
          <a:lstStyle/>
          <a:p>
            <a:pPr marL="0" marR="0" lvl="0" indent="0" algn="ctr" rtl="0">
              <a:lnSpc>
                <a:spcPct val="100000"/>
              </a:lnSpc>
              <a:spcBef>
                <a:spcPts val="0"/>
              </a:spcBef>
              <a:spcAft>
                <a:spcPts val="0"/>
              </a:spcAft>
              <a:buClr>
                <a:srgbClr val="000000"/>
              </a:buClr>
              <a:buSzPts val="8200"/>
              <a:buFont typeface="Arial"/>
              <a:buNone/>
            </a:pPr>
            <a:endParaRPr sz="8200" b="0" i="0" u="none" strike="noStrike" cap="none">
              <a:solidFill>
                <a:schemeClr val="lt1"/>
              </a:solidFill>
              <a:latin typeface="Calibri"/>
              <a:ea typeface="Calibri"/>
              <a:cs typeface="Calibri"/>
              <a:sym typeface="Calibri"/>
            </a:endParaRPr>
          </a:p>
        </p:txBody>
      </p:sp>
      <p:sp>
        <p:nvSpPr>
          <p:cNvPr id="18" name="Google Shape;18;p2"/>
          <p:cNvSpPr/>
          <p:nvPr/>
        </p:nvSpPr>
        <p:spPr>
          <a:xfrm>
            <a:off x="0" y="0"/>
            <a:ext cx="30267275" cy="5349279"/>
          </a:xfrm>
          <a:prstGeom prst="rect">
            <a:avLst/>
          </a:prstGeom>
          <a:solidFill>
            <a:srgbClr val="366092"/>
          </a:solidFill>
          <a:ln>
            <a:noFill/>
          </a:ln>
        </p:spPr>
        <p:txBody>
          <a:bodyPr spcFirstLastPara="1" wrap="square" lIns="86950" tIns="43475" rIns="86950" bIns="43475" anchor="ctr" anchorCtr="0">
            <a:noAutofit/>
          </a:bodyPr>
          <a:lstStyle/>
          <a:p>
            <a:pPr marL="0" marR="0" lvl="0" indent="0" algn="ctr" rtl="0">
              <a:lnSpc>
                <a:spcPct val="100000"/>
              </a:lnSpc>
              <a:spcBef>
                <a:spcPts val="0"/>
              </a:spcBef>
              <a:spcAft>
                <a:spcPts val="0"/>
              </a:spcAft>
              <a:buClr>
                <a:srgbClr val="000000"/>
              </a:buClr>
              <a:buSzPts val="8200"/>
              <a:buFont typeface="Arial"/>
              <a:buNone/>
            </a:pPr>
            <a:endParaRPr sz="8200" b="0" i="0" u="none" strike="noStrike" cap="none">
              <a:solidFill>
                <a:schemeClr val="lt1"/>
              </a:solidFill>
              <a:latin typeface="Calibri"/>
              <a:ea typeface="Calibri"/>
              <a:cs typeface="Calibri"/>
              <a:sym typeface="Calibri"/>
            </a:endParaRPr>
          </a:p>
        </p:txBody>
      </p:sp>
      <p:sp>
        <p:nvSpPr>
          <p:cNvPr id="19" name="Google Shape;19;p2"/>
          <p:cNvSpPr/>
          <p:nvPr/>
        </p:nvSpPr>
        <p:spPr>
          <a:xfrm>
            <a:off x="0" y="37444959"/>
            <a:ext cx="30267275" cy="5349279"/>
          </a:xfrm>
          <a:prstGeom prst="rect">
            <a:avLst/>
          </a:prstGeom>
          <a:solidFill>
            <a:srgbClr val="B7CCE4"/>
          </a:solidFill>
          <a:ln>
            <a:noFill/>
          </a:ln>
        </p:spPr>
        <p:txBody>
          <a:bodyPr spcFirstLastPara="1" wrap="square" lIns="86950" tIns="43475" rIns="86950" bIns="43475" anchor="ctr" anchorCtr="0">
            <a:noAutofit/>
          </a:bodyPr>
          <a:lstStyle/>
          <a:p>
            <a:pPr marL="0" marR="0" lvl="0" indent="0" algn="ctr" rtl="0">
              <a:lnSpc>
                <a:spcPct val="100000"/>
              </a:lnSpc>
              <a:spcBef>
                <a:spcPts val="0"/>
              </a:spcBef>
              <a:spcAft>
                <a:spcPts val="0"/>
              </a:spcAft>
              <a:buClr>
                <a:srgbClr val="000000"/>
              </a:buClr>
              <a:buSzPts val="8200"/>
              <a:buFont typeface="Arial"/>
              <a:buNone/>
            </a:pPr>
            <a:endParaRPr sz="8200" b="0" i="0" u="none" strike="noStrike" cap="none">
              <a:solidFill>
                <a:schemeClr val="lt1"/>
              </a:solidFill>
              <a:latin typeface="Calibri"/>
              <a:ea typeface="Calibri"/>
              <a:cs typeface="Calibri"/>
              <a:sym typeface="Calibri"/>
            </a:endParaRPr>
          </a:p>
        </p:txBody>
      </p:sp>
      <p:sp>
        <p:nvSpPr>
          <p:cNvPr id="20" name="Google Shape;20;p2"/>
          <p:cNvSpPr/>
          <p:nvPr/>
        </p:nvSpPr>
        <p:spPr>
          <a:xfrm>
            <a:off x="-12611365" y="0"/>
            <a:ext cx="11770607" cy="42794238"/>
          </a:xfrm>
          <a:prstGeom prst="rect">
            <a:avLst/>
          </a:prstGeom>
          <a:solidFill>
            <a:srgbClr val="D8D8D8"/>
          </a:solidFill>
          <a:ln>
            <a:noFill/>
          </a:ln>
        </p:spPr>
        <p:txBody>
          <a:bodyPr spcFirstLastPara="1" wrap="square" lIns="217425" tIns="217425" rIns="217425" bIns="217425" anchor="t" anchorCtr="0">
            <a:noAutofit/>
          </a:bodyPr>
          <a:lstStyle/>
          <a:p>
            <a:pPr marL="0" marR="0" lvl="0" indent="0" algn="l" rtl="0">
              <a:lnSpc>
                <a:spcPct val="100000"/>
              </a:lnSpc>
              <a:spcBef>
                <a:spcPts val="0"/>
              </a:spcBef>
              <a:spcAft>
                <a:spcPts val="0"/>
              </a:spcAft>
              <a:buClr>
                <a:srgbClr val="000000"/>
              </a:buClr>
              <a:buSzPts val="8800"/>
              <a:buFont typeface="Arial"/>
              <a:buNone/>
            </a:pPr>
            <a:r>
              <a:rPr lang="en-US" sz="8800" b="0" i="0" u="none" strike="noStrike" cap="none">
                <a:solidFill>
                  <a:srgbClr val="7F7F7F"/>
                </a:solidFill>
                <a:latin typeface="Calibri"/>
                <a:ea typeface="Calibri"/>
                <a:cs typeface="Calibri"/>
                <a:sym typeface="Calibri"/>
              </a:rPr>
              <a:t>Poster Print Size:</a:t>
            </a:r>
            <a:endParaRPr sz="8800" b="0" i="0" u="none" strike="noStrike" cap="none">
              <a:solidFill>
                <a:srgbClr val="7F7F7F"/>
              </a:solidFill>
              <a:latin typeface="Calibri"/>
              <a:ea typeface="Calibri"/>
              <a:cs typeface="Calibri"/>
              <a:sym typeface="Calibri"/>
            </a:endParaRPr>
          </a:p>
          <a:p>
            <a:pPr marL="0" marR="0" lvl="0" indent="0" algn="l" rtl="0">
              <a:lnSpc>
                <a:spcPct val="100000"/>
              </a:lnSpc>
              <a:spcBef>
                <a:spcPts val="2282"/>
              </a:spcBef>
              <a:spcAft>
                <a:spcPts val="0"/>
              </a:spcAft>
              <a:buClr>
                <a:srgbClr val="000000"/>
              </a:buClr>
              <a:buSzPts val="6000"/>
              <a:buFont typeface="Arial"/>
              <a:buNone/>
            </a:pPr>
            <a:r>
              <a:rPr lang="en-US" sz="6000" b="0" i="0" u="none" strike="noStrike" cap="none">
                <a:solidFill>
                  <a:srgbClr val="7F7F7F"/>
                </a:solidFill>
                <a:latin typeface="Calibri"/>
                <a:ea typeface="Calibri"/>
                <a:cs typeface="Calibri"/>
                <a:sym typeface="Calibri"/>
              </a:rPr>
              <a:t>This poster template is set up for A0 international paper size of 1189 mm x 841 mm (46.8” high by 33.1” wide). It can be printed at 70.6% for an A1 poster of 841 mm x 594 mm.</a:t>
            </a:r>
            <a:endParaRPr sz="6000" b="0" i="0" u="none" strike="noStrike" cap="none">
              <a:solidFill>
                <a:srgbClr val="7F7F7F"/>
              </a:solidFill>
              <a:latin typeface="Calibri"/>
              <a:ea typeface="Calibri"/>
              <a:cs typeface="Calibri"/>
              <a:sym typeface="Calibri"/>
            </a:endParaRPr>
          </a:p>
          <a:p>
            <a:pPr marL="0" marR="0" lvl="0" indent="0" algn="l" rtl="0">
              <a:lnSpc>
                <a:spcPct val="100000"/>
              </a:lnSpc>
              <a:spcBef>
                <a:spcPts val="2282"/>
              </a:spcBef>
              <a:spcAft>
                <a:spcPts val="0"/>
              </a:spcAft>
              <a:buClr>
                <a:srgbClr val="000000"/>
              </a:buClr>
              <a:buSzPts val="8800"/>
              <a:buFont typeface="Arial"/>
              <a:buNone/>
            </a:pPr>
            <a:r>
              <a:rPr lang="en-US" sz="8800" b="0" i="0" u="none" strike="noStrike" cap="none">
                <a:solidFill>
                  <a:srgbClr val="7F7F7F"/>
                </a:solidFill>
                <a:latin typeface="Calibri"/>
                <a:ea typeface="Calibri"/>
                <a:cs typeface="Calibri"/>
                <a:sym typeface="Calibri"/>
              </a:rPr>
              <a:t>Placeholders:</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2282"/>
              </a:spcBef>
              <a:spcAft>
                <a:spcPts val="0"/>
              </a:spcAft>
              <a:buClr>
                <a:srgbClr val="000000"/>
              </a:buClr>
              <a:buSzPts val="6000"/>
              <a:buFont typeface="Arial"/>
              <a:buNone/>
            </a:pPr>
            <a:r>
              <a:rPr lang="en-US" sz="6000" b="0" i="0" u="none" strike="noStrike" cap="none">
                <a:solidFill>
                  <a:srgbClr val="7F7F7F"/>
                </a:solidFill>
                <a:latin typeface="Calibri"/>
                <a:ea typeface="Calibri"/>
                <a:cs typeface="Calibri"/>
                <a:sym typeface="Calibri"/>
              </a:rPr>
              <a:t>The various elements included in this poster are ones we often see in medical, research, and scientific posters. Feel free to edit, move,  add, and delete items, or change the layout to suit your needs. Always check with your conference organizer for specific requirements.</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2282"/>
              </a:spcBef>
              <a:spcAft>
                <a:spcPts val="0"/>
              </a:spcAft>
              <a:buClr>
                <a:srgbClr val="000000"/>
              </a:buClr>
              <a:buSzPts val="8800"/>
              <a:buFont typeface="Arial"/>
              <a:buNone/>
            </a:pPr>
            <a:r>
              <a:rPr lang="en-US" sz="8800" b="0" i="0" u="none" strike="noStrike" cap="none">
                <a:solidFill>
                  <a:srgbClr val="7F7F7F"/>
                </a:solidFill>
                <a:latin typeface="Calibri"/>
                <a:ea typeface="Calibri"/>
                <a:cs typeface="Calibri"/>
                <a:sym typeface="Calibri"/>
              </a:rPr>
              <a:t>Image Quality:</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2282"/>
              </a:spcBef>
              <a:spcAft>
                <a:spcPts val="0"/>
              </a:spcAft>
              <a:buClr>
                <a:srgbClr val="000000"/>
              </a:buClr>
              <a:buSzPts val="6000"/>
              <a:buFont typeface="Arial"/>
              <a:buNone/>
            </a:pPr>
            <a:r>
              <a:rPr lang="en-US" sz="6000" b="0" i="0" u="none" strike="noStrike" cap="none">
                <a:solidFill>
                  <a:srgbClr val="7F7F7F"/>
                </a:solidFill>
                <a:latin typeface="Calibri"/>
                <a:ea typeface="Calibri"/>
                <a:cs typeface="Calibri"/>
                <a:sym typeface="Calibri"/>
              </a:rPr>
              <a:t>You can place digital photos or logo art in your poster file by selecting the </a:t>
            </a:r>
            <a:r>
              <a:rPr lang="en-US" sz="6000" b="1" i="0" u="none" strike="noStrike" cap="none">
                <a:solidFill>
                  <a:srgbClr val="7F7F7F"/>
                </a:solidFill>
                <a:latin typeface="Calibri"/>
                <a:ea typeface="Calibri"/>
                <a:cs typeface="Calibri"/>
                <a:sym typeface="Calibri"/>
              </a:rPr>
              <a:t>Insert, Picture</a:t>
            </a:r>
            <a:r>
              <a:rPr lang="en-US" sz="6000" b="0" i="0" u="none" strike="noStrike" cap="none">
                <a:solidFill>
                  <a:srgbClr val="7F7F7F"/>
                </a:solidFill>
                <a:latin typeface="Calibri"/>
                <a:ea typeface="Calibri"/>
                <a:cs typeface="Calibri"/>
                <a:sym typeface="Calibri"/>
              </a:rPr>
              <a:t> command, or by using standard copy &amp; paste. For best results, all graphic elements should be at least </a:t>
            </a:r>
            <a:r>
              <a:rPr lang="en-US" sz="6000" b="1" i="0" u="none" strike="noStrike" cap="none">
                <a:solidFill>
                  <a:srgbClr val="7F7F7F"/>
                </a:solidFill>
                <a:latin typeface="Calibri"/>
                <a:ea typeface="Calibri"/>
                <a:cs typeface="Calibri"/>
                <a:sym typeface="Calibri"/>
              </a:rPr>
              <a:t>150-200 pixels per inch in their final printed size</a:t>
            </a:r>
            <a:r>
              <a:rPr lang="en-US" sz="6000" b="0" i="0" u="none" strike="noStrike" cap="none">
                <a:solidFill>
                  <a:srgbClr val="7F7F7F"/>
                </a:solidFill>
                <a:latin typeface="Calibri"/>
                <a:ea typeface="Calibri"/>
                <a:cs typeface="Calibri"/>
                <a:sym typeface="Calibri"/>
              </a:rPr>
              <a:t>. For instance, a 1600 x 1200 pixel photo will usually look fine up to 8“-10” wide on your printed poster.</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2282"/>
              </a:spcBef>
              <a:spcAft>
                <a:spcPts val="0"/>
              </a:spcAft>
              <a:buClr>
                <a:srgbClr val="000000"/>
              </a:buClr>
              <a:buSzPts val="6000"/>
              <a:buFont typeface="Arial"/>
              <a:buNone/>
            </a:pPr>
            <a:r>
              <a:rPr lang="en-US" sz="6000" b="0" i="0" u="none" strike="noStrike" cap="none">
                <a:solidFill>
                  <a:srgbClr val="7F7F7F"/>
                </a:solidFill>
                <a:latin typeface="Calibri"/>
                <a:ea typeface="Calibri"/>
                <a:cs typeface="Calibri"/>
                <a:sym typeface="Calibri"/>
              </a:rPr>
              <a:t>To preview the print quality of images, select a magnification of 100% when previewing your poster. This will give you a good idea of what it will look like in print. If you are laying out a large poster and using half-scale dimensions, be sure to preview your graphics at 200% to see them at their final printed size.</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2282"/>
              </a:spcBef>
              <a:spcAft>
                <a:spcPts val="0"/>
              </a:spcAft>
              <a:buClr>
                <a:srgbClr val="000000"/>
              </a:buClr>
              <a:buSzPts val="6000"/>
              <a:buFont typeface="Arial"/>
              <a:buNone/>
            </a:pPr>
            <a:r>
              <a:rPr lang="en-US" sz="6000" b="0" i="0" u="none" strike="noStrike" cap="none">
                <a:solidFill>
                  <a:srgbClr val="7F7F7F"/>
                </a:solidFill>
                <a:latin typeface="Calibri"/>
                <a:ea typeface="Calibri"/>
                <a:cs typeface="Calibri"/>
                <a:sym typeface="Calibri"/>
              </a:rPr>
              <a:t>Please note that graphics from websites (such as the logo on your hospital's or university's home page) will only be 72dpi and not suitable for printing.</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2282"/>
              </a:spcBef>
              <a:spcAft>
                <a:spcPts val="0"/>
              </a:spcAft>
              <a:buClr>
                <a:srgbClr val="000000"/>
              </a:buClr>
              <a:buSzPts val="4400"/>
              <a:buFont typeface="Arial"/>
              <a:buNone/>
            </a:pPr>
            <a:br>
              <a:rPr lang="en-US" sz="4400" b="0" i="0" u="none" strike="noStrike" cap="none">
                <a:solidFill>
                  <a:srgbClr val="7F7F7F"/>
                </a:solidFill>
                <a:latin typeface="Calibri"/>
                <a:ea typeface="Calibri"/>
                <a:cs typeface="Calibri"/>
                <a:sym typeface="Calibri"/>
              </a:rPr>
            </a:br>
            <a:r>
              <a:rPr lang="en-US" sz="4400" b="0" i="0" u="none" strike="noStrike" cap="none">
                <a:solidFill>
                  <a:srgbClr val="7F7F7F"/>
                </a:solidFill>
                <a:latin typeface="Calibri"/>
                <a:ea typeface="Calibri"/>
                <a:cs typeface="Calibri"/>
                <a:sym typeface="Calibri"/>
              </a:rPr>
              <a:t>[This sidebar area does not print.]</a:t>
            </a:r>
            <a:endParaRPr sz="1400" b="0" i="0" u="none" strike="noStrike" cap="none">
              <a:solidFill>
                <a:srgbClr val="000000"/>
              </a:solidFill>
              <a:latin typeface="Arial"/>
              <a:ea typeface="Arial"/>
              <a:cs typeface="Arial"/>
              <a:sym typeface="Arial"/>
            </a:endParaRPr>
          </a:p>
        </p:txBody>
      </p:sp>
      <p:grpSp>
        <p:nvGrpSpPr>
          <p:cNvPr id="21" name="Google Shape;21;p2"/>
          <p:cNvGrpSpPr/>
          <p:nvPr/>
        </p:nvGrpSpPr>
        <p:grpSpPr>
          <a:xfrm>
            <a:off x="31108033" y="0"/>
            <a:ext cx="11770607" cy="42794238"/>
            <a:chOff x="33832800" y="0"/>
            <a:chExt cx="12801600" cy="43891200"/>
          </a:xfrm>
        </p:grpSpPr>
        <p:sp>
          <p:nvSpPr>
            <p:cNvPr id="22" name="Google Shape;22;p2"/>
            <p:cNvSpPr/>
            <p:nvPr/>
          </p:nvSpPr>
          <p:spPr>
            <a:xfrm>
              <a:off x="33832800" y="0"/>
              <a:ext cx="12801600" cy="43891200"/>
            </a:xfrm>
            <a:prstGeom prst="rect">
              <a:avLst/>
            </a:prstGeom>
            <a:solidFill>
              <a:srgbClr val="D8D8D8"/>
            </a:solidFill>
            <a:ln>
              <a:noFill/>
            </a:ln>
          </p:spPr>
          <p:txBody>
            <a:bodyPr spcFirstLastPara="1" wrap="square" lIns="228600" tIns="228600" rIns="228600" bIns="228600" anchor="t" anchorCtr="0">
              <a:noAutofit/>
            </a:bodyPr>
            <a:lstStyle/>
            <a:p>
              <a:pPr marL="0" marR="0" lvl="0" indent="0" algn="l" rtl="0">
                <a:lnSpc>
                  <a:spcPct val="100000"/>
                </a:lnSpc>
                <a:spcBef>
                  <a:spcPts val="0"/>
                </a:spcBef>
                <a:spcAft>
                  <a:spcPts val="0"/>
                </a:spcAft>
                <a:buClr>
                  <a:srgbClr val="000000"/>
                </a:buClr>
                <a:buSzPts val="8800"/>
                <a:buFont typeface="Arial"/>
                <a:buNone/>
              </a:pPr>
              <a:r>
                <a:rPr lang="en-US" sz="8800" b="0" i="0" u="none" strike="noStrike" cap="none">
                  <a:solidFill>
                    <a:srgbClr val="7F7F7F"/>
                  </a:solidFill>
                  <a:latin typeface="Calibri"/>
                  <a:ea typeface="Calibri"/>
                  <a:cs typeface="Calibri"/>
                  <a:sym typeface="Calibri"/>
                </a:rPr>
                <a:t>Change Color Theme:</a:t>
              </a:r>
              <a:endParaRPr sz="8800" b="0" i="0" u="none" strike="noStrike" cap="none">
                <a:solidFill>
                  <a:srgbClr val="7F7F7F"/>
                </a:solidFill>
                <a:latin typeface="Calibri"/>
                <a:ea typeface="Calibri"/>
                <a:cs typeface="Calibri"/>
                <a:sym typeface="Calibri"/>
              </a:endParaRPr>
            </a:p>
            <a:p>
              <a:pPr marL="0" marR="0" lvl="0" indent="0" algn="l" rtl="0">
                <a:lnSpc>
                  <a:spcPct val="100000"/>
                </a:lnSpc>
                <a:spcBef>
                  <a:spcPts val="2282"/>
                </a:spcBef>
                <a:spcAft>
                  <a:spcPts val="0"/>
                </a:spcAft>
                <a:buClr>
                  <a:srgbClr val="000000"/>
                </a:buClr>
                <a:buSzPts val="6000"/>
                <a:buFont typeface="Arial"/>
                <a:buNone/>
              </a:pPr>
              <a:r>
                <a:rPr lang="en-US" sz="6000" b="0" i="0" u="none" strike="noStrike" cap="none">
                  <a:solidFill>
                    <a:srgbClr val="7F7F7F"/>
                  </a:solidFill>
                  <a:latin typeface="Calibri"/>
                  <a:ea typeface="Calibri"/>
                  <a:cs typeface="Calibri"/>
                  <a:sym typeface="Calibri"/>
                </a:rPr>
                <a:t>This template is designed to use the built-in color themes in the newer versions of PowerPoint.</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2282"/>
                </a:spcBef>
                <a:spcAft>
                  <a:spcPts val="0"/>
                </a:spcAft>
                <a:buClr>
                  <a:srgbClr val="000000"/>
                </a:buClr>
                <a:buSzPts val="6000"/>
                <a:buFont typeface="Arial"/>
                <a:buNone/>
              </a:pPr>
              <a:r>
                <a:rPr lang="en-US" sz="6000" b="0" i="0" u="none" strike="noStrike" cap="none">
                  <a:solidFill>
                    <a:srgbClr val="7F7F7F"/>
                  </a:solidFill>
                  <a:latin typeface="Calibri"/>
                  <a:ea typeface="Calibri"/>
                  <a:cs typeface="Calibri"/>
                  <a:sym typeface="Calibri"/>
                </a:rPr>
                <a:t>To change the color theme, select the </a:t>
              </a:r>
              <a:r>
                <a:rPr lang="en-US" sz="6000" b="1" i="0" u="none" strike="noStrike" cap="none">
                  <a:solidFill>
                    <a:srgbClr val="7F7F7F"/>
                  </a:solidFill>
                  <a:latin typeface="Calibri"/>
                  <a:ea typeface="Calibri"/>
                  <a:cs typeface="Calibri"/>
                  <a:sym typeface="Calibri"/>
                </a:rPr>
                <a:t>Design</a:t>
              </a:r>
              <a:r>
                <a:rPr lang="en-US" sz="6000" b="0" i="0" u="none" strike="noStrike" cap="none">
                  <a:solidFill>
                    <a:srgbClr val="7F7F7F"/>
                  </a:solidFill>
                  <a:latin typeface="Calibri"/>
                  <a:ea typeface="Calibri"/>
                  <a:cs typeface="Calibri"/>
                  <a:sym typeface="Calibri"/>
                </a:rPr>
                <a:t> tab, then select the </a:t>
              </a:r>
              <a:r>
                <a:rPr lang="en-US" sz="6000" b="1" i="0" u="none" strike="noStrike" cap="none">
                  <a:solidFill>
                    <a:srgbClr val="7F7F7F"/>
                  </a:solidFill>
                  <a:latin typeface="Calibri"/>
                  <a:ea typeface="Calibri"/>
                  <a:cs typeface="Calibri"/>
                  <a:sym typeface="Calibri"/>
                </a:rPr>
                <a:t>Colors</a:t>
              </a:r>
              <a:r>
                <a:rPr lang="en-US" sz="6000" b="0" i="0" u="none" strike="noStrike" cap="none">
                  <a:solidFill>
                    <a:srgbClr val="7F7F7F"/>
                  </a:solidFill>
                  <a:latin typeface="Calibri"/>
                  <a:ea typeface="Calibri"/>
                  <a:cs typeface="Calibri"/>
                  <a:sym typeface="Calibri"/>
                </a:rPr>
                <a:t> drop-down list.</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2282"/>
                </a:spcBef>
                <a:spcAft>
                  <a:spcPts val="0"/>
                </a:spcAft>
                <a:buClr>
                  <a:srgbClr val="000000"/>
                </a:buClr>
                <a:buSzPts val="6000"/>
                <a:buFont typeface="Arial"/>
                <a:buNone/>
              </a:pPr>
              <a:endParaRPr sz="6000" b="0" i="0" u="none" strike="noStrike" cap="none">
                <a:solidFill>
                  <a:srgbClr val="7F7F7F"/>
                </a:solidFill>
                <a:latin typeface="Calibri"/>
                <a:ea typeface="Calibri"/>
                <a:cs typeface="Calibri"/>
                <a:sym typeface="Calibri"/>
              </a:endParaRPr>
            </a:p>
            <a:p>
              <a:pPr marL="0" marR="0" lvl="0" indent="0" algn="l" rtl="0">
                <a:lnSpc>
                  <a:spcPct val="100000"/>
                </a:lnSpc>
                <a:spcBef>
                  <a:spcPts val="2282"/>
                </a:spcBef>
                <a:spcAft>
                  <a:spcPts val="0"/>
                </a:spcAft>
                <a:buClr>
                  <a:srgbClr val="000000"/>
                </a:buClr>
                <a:buSzPts val="6000"/>
                <a:buFont typeface="Arial"/>
                <a:buNone/>
              </a:pPr>
              <a:endParaRPr sz="6000" b="0" i="0" u="none" strike="noStrike" cap="none">
                <a:solidFill>
                  <a:srgbClr val="7F7F7F"/>
                </a:solidFill>
                <a:latin typeface="Calibri"/>
                <a:ea typeface="Calibri"/>
                <a:cs typeface="Calibri"/>
                <a:sym typeface="Calibri"/>
              </a:endParaRPr>
            </a:p>
            <a:p>
              <a:pPr marL="0" marR="0" lvl="0" indent="0" algn="l" rtl="0">
                <a:lnSpc>
                  <a:spcPct val="100000"/>
                </a:lnSpc>
                <a:spcBef>
                  <a:spcPts val="2282"/>
                </a:spcBef>
                <a:spcAft>
                  <a:spcPts val="0"/>
                </a:spcAft>
                <a:buClr>
                  <a:srgbClr val="000000"/>
                </a:buClr>
                <a:buSzPts val="6000"/>
                <a:buFont typeface="Arial"/>
                <a:buNone/>
              </a:pPr>
              <a:endParaRPr sz="6000" b="0" i="0" u="none" strike="noStrike" cap="none">
                <a:solidFill>
                  <a:srgbClr val="7F7F7F"/>
                </a:solidFill>
                <a:latin typeface="Calibri"/>
                <a:ea typeface="Calibri"/>
                <a:cs typeface="Calibri"/>
                <a:sym typeface="Calibri"/>
              </a:endParaRPr>
            </a:p>
            <a:p>
              <a:pPr marL="0" marR="0" lvl="0" indent="0" algn="l" rtl="0">
                <a:lnSpc>
                  <a:spcPct val="100000"/>
                </a:lnSpc>
                <a:spcBef>
                  <a:spcPts val="2282"/>
                </a:spcBef>
                <a:spcAft>
                  <a:spcPts val="0"/>
                </a:spcAft>
                <a:buClr>
                  <a:srgbClr val="000000"/>
                </a:buClr>
                <a:buSzPts val="6000"/>
                <a:buFont typeface="Arial"/>
                <a:buNone/>
              </a:pPr>
              <a:endParaRPr sz="6000" b="0" i="0" u="none" strike="noStrike" cap="none">
                <a:solidFill>
                  <a:srgbClr val="7F7F7F"/>
                </a:solidFill>
                <a:latin typeface="Calibri"/>
                <a:ea typeface="Calibri"/>
                <a:cs typeface="Calibri"/>
                <a:sym typeface="Calibri"/>
              </a:endParaRPr>
            </a:p>
            <a:p>
              <a:pPr marL="0" marR="0" lvl="0" indent="0" algn="l" rtl="0">
                <a:lnSpc>
                  <a:spcPct val="100000"/>
                </a:lnSpc>
                <a:spcBef>
                  <a:spcPts val="2282"/>
                </a:spcBef>
                <a:spcAft>
                  <a:spcPts val="0"/>
                </a:spcAft>
                <a:buClr>
                  <a:srgbClr val="000000"/>
                </a:buClr>
                <a:buSzPts val="6000"/>
                <a:buFont typeface="Arial"/>
                <a:buNone/>
              </a:pPr>
              <a:endParaRPr sz="6000" b="0" i="0" u="none" strike="noStrike" cap="none">
                <a:solidFill>
                  <a:srgbClr val="7F7F7F"/>
                </a:solidFill>
                <a:latin typeface="Calibri"/>
                <a:ea typeface="Calibri"/>
                <a:cs typeface="Calibri"/>
                <a:sym typeface="Calibri"/>
              </a:endParaRPr>
            </a:p>
            <a:p>
              <a:pPr marL="0" marR="0" lvl="0" indent="0" algn="l" rtl="0">
                <a:lnSpc>
                  <a:spcPct val="100000"/>
                </a:lnSpc>
                <a:spcBef>
                  <a:spcPts val="2282"/>
                </a:spcBef>
                <a:spcAft>
                  <a:spcPts val="0"/>
                </a:spcAft>
                <a:buClr>
                  <a:srgbClr val="000000"/>
                </a:buClr>
                <a:buSzPts val="6000"/>
                <a:buFont typeface="Arial"/>
                <a:buNone/>
              </a:pPr>
              <a:endParaRPr sz="6000" b="0" i="0" u="none" strike="noStrike" cap="none">
                <a:solidFill>
                  <a:srgbClr val="7F7F7F"/>
                </a:solidFill>
                <a:latin typeface="Calibri"/>
                <a:ea typeface="Calibri"/>
                <a:cs typeface="Calibri"/>
                <a:sym typeface="Calibri"/>
              </a:endParaRPr>
            </a:p>
            <a:p>
              <a:pPr marL="0" marR="0" lvl="0" indent="0" algn="l" rtl="0">
                <a:lnSpc>
                  <a:spcPct val="100000"/>
                </a:lnSpc>
                <a:spcBef>
                  <a:spcPts val="2282"/>
                </a:spcBef>
                <a:spcAft>
                  <a:spcPts val="0"/>
                </a:spcAft>
                <a:buClr>
                  <a:srgbClr val="000000"/>
                </a:buClr>
                <a:buSzPts val="6000"/>
                <a:buFont typeface="Arial"/>
                <a:buNone/>
              </a:pPr>
              <a:endParaRPr sz="6000" b="0" i="0" u="none" strike="noStrike" cap="none">
                <a:solidFill>
                  <a:srgbClr val="7F7F7F"/>
                </a:solidFill>
                <a:latin typeface="Calibri"/>
                <a:ea typeface="Calibri"/>
                <a:cs typeface="Calibri"/>
                <a:sym typeface="Calibri"/>
              </a:endParaRPr>
            </a:p>
            <a:p>
              <a:pPr marL="0" marR="0" lvl="0" indent="0" algn="l" rtl="0">
                <a:lnSpc>
                  <a:spcPct val="100000"/>
                </a:lnSpc>
                <a:spcBef>
                  <a:spcPts val="2282"/>
                </a:spcBef>
                <a:spcAft>
                  <a:spcPts val="0"/>
                </a:spcAft>
                <a:buClr>
                  <a:srgbClr val="000000"/>
                </a:buClr>
                <a:buSzPts val="6000"/>
                <a:buFont typeface="Arial"/>
                <a:buNone/>
              </a:pPr>
              <a:endParaRPr sz="6000" b="0" i="0" u="none" strike="noStrike" cap="none">
                <a:solidFill>
                  <a:srgbClr val="7F7F7F"/>
                </a:solidFill>
                <a:latin typeface="Calibri"/>
                <a:ea typeface="Calibri"/>
                <a:cs typeface="Calibri"/>
                <a:sym typeface="Calibri"/>
              </a:endParaRPr>
            </a:p>
            <a:p>
              <a:pPr marL="0" marR="0" lvl="0" indent="0" algn="l" rtl="0">
                <a:lnSpc>
                  <a:spcPct val="100000"/>
                </a:lnSpc>
                <a:spcBef>
                  <a:spcPts val="2282"/>
                </a:spcBef>
                <a:spcAft>
                  <a:spcPts val="0"/>
                </a:spcAft>
                <a:buClr>
                  <a:srgbClr val="000000"/>
                </a:buClr>
                <a:buSzPts val="6000"/>
                <a:buFont typeface="Arial"/>
                <a:buNone/>
              </a:pPr>
              <a:endParaRPr sz="6000" b="0" i="0" u="none" strike="noStrike" cap="none">
                <a:solidFill>
                  <a:srgbClr val="7F7F7F"/>
                </a:solidFill>
                <a:latin typeface="Calibri"/>
                <a:ea typeface="Calibri"/>
                <a:cs typeface="Calibri"/>
                <a:sym typeface="Calibri"/>
              </a:endParaRPr>
            </a:p>
            <a:p>
              <a:pPr marL="0" marR="0" lvl="0" indent="0" algn="l" rtl="0">
                <a:lnSpc>
                  <a:spcPct val="100000"/>
                </a:lnSpc>
                <a:spcBef>
                  <a:spcPts val="2282"/>
                </a:spcBef>
                <a:spcAft>
                  <a:spcPts val="0"/>
                </a:spcAft>
                <a:buClr>
                  <a:srgbClr val="000000"/>
                </a:buClr>
                <a:buSzPts val="6000"/>
                <a:buFont typeface="Arial"/>
                <a:buNone/>
              </a:pPr>
              <a:r>
                <a:rPr lang="en-US" sz="6000" b="0" i="0" u="none" strike="noStrike" cap="none">
                  <a:solidFill>
                    <a:srgbClr val="7F7F7F"/>
                  </a:solidFill>
                  <a:latin typeface="Calibri"/>
                  <a:ea typeface="Calibri"/>
                  <a:cs typeface="Calibri"/>
                  <a:sym typeface="Calibri"/>
                </a:rPr>
                <a:t>The default color theme for this template is “Office”, so you can always return to that after trying some of the alternatives.</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2282"/>
                </a:spcBef>
                <a:spcAft>
                  <a:spcPts val="0"/>
                </a:spcAft>
                <a:buClr>
                  <a:srgbClr val="000000"/>
                </a:buClr>
                <a:buSzPts val="8800"/>
                <a:buFont typeface="Arial"/>
                <a:buNone/>
              </a:pPr>
              <a:r>
                <a:rPr lang="en-US" sz="8800" b="0" i="0" u="none" strike="noStrike" cap="none">
                  <a:solidFill>
                    <a:srgbClr val="7F7F7F"/>
                  </a:solidFill>
                  <a:latin typeface="Calibri"/>
                  <a:ea typeface="Calibri"/>
                  <a:cs typeface="Calibri"/>
                  <a:sym typeface="Calibri"/>
                </a:rPr>
                <a:t>Printing Your Poster:</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2282"/>
                </a:spcBef>
                <a:spcAft>
                  <a:spcPts val="0"/>
                </a:spcAft>
                <a:buClr>
                  <a:srgbClr val="000000"/>
                </a:buClr>
                <a:buSzPts val="6000"/>
                <a:buFont typeface="Arial"/>
                <a:buNone/>
              </a:pPr>
              <a:r>
                <a:rPr lang="en-US" sz="6000" b="0" i="0" u="none" strike="noStrike" cap="none">
                  <a:solidFill>
                    <a:srgbClr val="7F7F7F"/>
                  </a:solidFill>
                  <a:latin typeface="Calibri"/>
                  <a:ea typeface="Calibri"/>
                  <a:cs typeface="Calibri"/>
                  <a:sym typeface="Calibri"/>
                </a:rPr>
                <a:t>Once your poster file is ready, visit </a:t>
              </a:r>
              <a:r>
                <a:rPr lang="en-US" sz="6000" b="1" i="0" u="none" strike="noStrike" cap="none">
                  <a:solidFill>
                    <a:srgbClr val="7F7F7F"/>
                  </a:solidFill>
                  <a:latin typeface="Calibri"/>
                  <a:ea typeface="Calibri"/>
                  <a:cs typeface="Calibri"/>
                  <a:sym typeface="Calibri"/>
                </a:rPr>
                <a:t>www.genigraphics.com</a:t>
              </a:r>
              <a:r>
                <a:rPr lang="en-US" sz="6000" b="0" i="0" u="none" strike="noStrike" cap="none">
                  <a:solidFill>
                    <a:srgbClr val="7F7F7F"/>
                  </a:solidFill>
                  <a:latin typeface="Calibri"/>
                  <a:ea typeface="Calibri"/>
                  <a:cs typeface="Calibri"/>
                  <a:sym typeface="Calibri"/>
                </a:rPr>
                <a:t> to order a high-quality, affordable poster print. Every order receives a free design review and we can delivery as fast as next business day within the US and Canada. </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2282"/>
                </a:spcBef>
                <a:spcAft>
                  <a:spcPts val="0"/>
                </a:spcAft>
                <a:buClr>
                  <a:srgbClr val="000000"/>
                </a:buClr>
                <a:buSzPts val="6000"/>
                <a:buFont typeface="Arial"/>
                <a:buNone/>
              </a:pPr>
              <a:r>
                <a:rPr lang="en-US" sz="6000" b="0" i="0" u="none" strike="noStrike" cap="none">
                  <a:solidFill>
                    <a:srgbClr val="7F7F7F"/>
                  </a:solidFill>
                  <a:latin typeface="Calibri"/>
                  <a:ea typeface="Calibri"/>
                  <a:cs typeface="Calibri"/>
                  <a:sym typeface="Calibri"/>
                </a:rPr>
                <a:t>Genigraphics® has been producing output from PowerPoint® longer than anyone in the industry; dating back to when we helped Microsoft® design the PowerPoint software. </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2282"/>
                </a:spcBef>
                <a:spcAft>
                  <a:spcPts val="0"/>
                </a:spcAft>
                <a:buClr>
                  <a:srgbClr val="000000"/>
                </a:buClr>
                <a:buSzPts val="6000"/>
                <a:buFont typeface="Arial"/>
                <a:buNone/>
              </a:pPr>
              <a:endParaRPr sz="6000" b="0" i="0" u="none" strike="noStrike" cap="none">
                <a:solidFill>
                  <a:srgbClr val="7F7F7F"/>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6000"/>
                <a:buFont typeface="Arial"/>
                <a:buNone/>
              </a:pPr>
              <a:r>
                <a:rPr lang="en-US" sz="6000" b="0" i="0" u="none" strike="noStrike" cap="none">
                  <a:solidFill>
                    <a:srgbClr val="7F7F7F"/>
                  </a:solidFill>
                  <a:latin typeface="Calibri"/>
                  <a:ea typeface="Calibri"/>
                  <a:cs typeface="Calibri"/>
                  <a:sym typeface="Calibri"/>
                </a:rPr>
                <a:t>US and Canada:  1-800-790-4001</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6000"/>
                <a:buFont typeface="Arial"/>
                <a:buNone/>
              </a:pPr>
              <a:r>
                <a:rPr lang="en-US" sz="6000" b="0" i="0" u="none" strike="noStrike" cap="none">
                  <a:solidFill>
                    <a:srgbClr val="7F7F7F"/>
                  </a:solidFill>
                  <a:latin typeface="Calibri"/>
                  <a:ea typeface="Calibri"/>
                  <a:cs typeface="Calibri"/>
                  <a:sym typeface="Calibri"/>
                </a:rPr>
                <a:t>International: +(1) 913-441-1410</a:t>
              </a:r>
              <a:br>
                <a:rPr lang="en-US" sz="6000" b="0" i="0" u="none" strike="noStrike" cap="none">
                  <a:solidFill>
                    <a:srgbClr val="7F7F7F"/>
                  </a:solidFill>
                  <a:latin typeface="Calibri"/>
                  <a:ea typeface="Calibri"/>
                  <a:cs typeface="Calibri"/>
                  <a:sym typeface="Calibri"/>
                </a:rPr>
              </a:br>
              <a:r>
                <a:rPr lang="en-US" sz="6000" b="0" i="0" u="none" strike="noStrike" cap="none">
                  <a:solidFill>
                    <a:srgbClr val="7F7F7F"/>
                  </a:solidFill>
                  <a:latin typeface="Calibri"/>
                  <a:ea typeface="Calibri"/>
                  <a:cs typeface="Calibri"/>
                  <a:sym typeface="Calibri"/>
                </a:rPr>
                <a:t>Email: info@genigraphics.com</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4400"/>
                <a:buFont typeface="Arial"/>
                <a:buNone/>
              </a:pPr>
              <a:br>
                <a:rPr lang="en-US" sz="4400" b="0" i="0" u="none" strike="noStrike" cap="none">
                  <a:solidFill>
                    <a:srgbClr val="7F7F7F"/>
                  </a:solidFill>
                  <a:latin typeface="Calibri"/>
                  <a:ea typeface="Calibri"/>
                  <a:cs typeface="Calibri"/>
                  <a:sym typeface="Calibri"/>
                </a:rPr>
              </a:br>
              <a:r>
                <a:rPr lang="en-US" sz="4400" b="0" i="0" u="none" strike="noStrike" cap="none">
                  <a:solidFill>
                    <a:srgbClr val="7F7F7F"/>
                  </a:solidFill>
                  <a:latin typeface="Calibri"/>
                  <a:ea typeface="Calibri"/>
                  <a:cs typeface="Calibri"/>
                  <a:sym typeface="Calibri"/>
                </a:rPr>
                <a:t>[This sidebar area does not print.]</a:t>
              </a:r>
              <a:endParaRPr sz="1400" b="0" i="0" u="none" strike="noStrike" cap="none">
                <a:solidFill>
                  <a:srgbClr val="000000"/>
                </a:solidFill>
                <a:latin typeface="Arial"/>
                <a:ea typeface="Arial"/>
                <a:cs typeface="Arial"/>
                <a:sym typeface="Arial"/>
              </a:endParaRPr>
            </a:p>
          </p:txBody>
        </p:sp>
        <p:pic>
          <p:nvPicPr>
            <p:cNvPr id="23" name="Google Shape;23;p2"/>
            <p:cNvPicPr preferRelativeResize="0"/>
            <p:nvPr/>
          </p:nvPicPr>
          <p:blipFill rotWithShape="1">
            <a:blip r:embed="rId2">
              <a:alphaModFix/>
            </a:blip>
            <a:srcRect/>
            <a:stretch/>
          </p:blipFill>
          <p:spPr>
            <a:xfrm>
              <a:off x="34281342" y="8425085"/>
              <a:ext cx="11904515" cy="10246926"/>
            </a:xfrm>
            <a:prstGeom prst="rect">
              <a:avLst/>
            </a:prstGeom>
            <a:noFill/>
            <a:ln>
              <a:noFill/>
            </a:ln>
          </p:spPr>
        </p:pic>
      </p:grpSp>
      <p:pic>
        <p:nvPicPr>
          <p:cNvPr id="24" name="Google Shape;24;p2"/>
          <p:cNvPicPr preferRelativeResize="0"/>
          <p:nvPr/>
        </p:nvPicPr>
        <p:blipFill rotWithShape="1">
          <a:blip r:embed="rId3">
            <a:alphaModFix/>
          </a:blip>
          <a:srcRect/>
          <a:stretch/>
        </p:blipFill>
        <p:spPr>
          <a:xfrm>
            <a:off x="24811037" y="42504519"/>
            <a:ext cx="5297435" cy="185928"/>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5"/>
        <p:cNvGrpSpPr/>
        <p:nvPr/>
      </p:nvGrpSpPr>
      <p:grpSpPr>
        <a:xfrm>
          <a:off x="0" y="0"/>
          <a:ext cx="0" cy="0"/>
          <a:chOff x="0" y="0"/>
          <a:chExt cx="0" cy="0"/>
        </a:xfrm>
      </p:grpSpPr>
      <p:sp>
        <p:nvSpPr>
          <p:cNvPr id="26" name="Google Shape;26;p3"/>
          <p:cNvSpPr txBox="1">
            <a:spLocks noGrp="1"/>
          </p:cNvSpPr>
          <p:nvPr>
            <p:ph type="title"/>
          </p:nvPr>
        </p:nvSpPr>
        <p:spPr>
          <a:xfrm>
            <a:off x="1513364" y="1713754"/>
            <a:ext cx="27240548" cy="7132373"/>
          </a:xfrm>
          <a:prstGeom prst="rect">
            <a:avLst/>
          </a:prstGeom>
          <a:noFill/>
          <a:ln>
            <a:noFill/>
          </a:ln>
        </p:spPr>
        <p:txBody>
          <a:bodyPr spcFirstLastPara="1" wrap="square" lIns="417450" tIns="208725" rIns="417450" bIns="208725" anchor="ctr" anchorCtr="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3"/>
          <p:cNvSpPr txBox="1">
            <a:spLocks noGrp="1"/>
          </p:cNvSpPr>
          <p:nvPr>
            <p:ph type="body" idx="1"/>
          </p:nvPr>
        </p:nvSpPr>
        <p:spPr>
          <a:xfrm>
            <a:off x="1513364" y="9985326"/>
            <a:ext cx="27240548" cy="28242219"/>
          </a:xfrm>
          <a:prstGeom prst="rect">
            <a:avLst/>
          </a:prstGeom>
          <a:noFill/>
          <a:ln>
            <a:noFill/>
          </a:ln>
        </p:spPr>
        <p:txBody>
          <a:bodyPr spcFirstLastPara="1" wrap="square" lIns="417450" tIns="208725" rIns="417450" bIns="208725" anchor="t" anchorCtr="0">
            <a:norm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28" name="Google Shape;28;p3"/>
          <p:cNvSpPr txBox="1">
            <a:spLocks noGrp="1"/>
          </p:cNvSpPr>
          <p:nvPr>
            <p:ph type="dt" idx="10"/>
          </p:nvPr>
        </p:nvSpPr>
        <p:spPr>
          <a:xfrm>
            <a:off x="1513364" y="39663922"/>
            <a:ext cx="7062364" cy="2278397"/>
          </a:xfrm>
          <a:prstGeom prst="rect">
            <a:avLst/>
          </a:prstGeom>
          <a:noFill/>
          <a:ln>
            <a:noFill/>
          </a:ln>
        </p:spPr>
        <p:txBody>
          <a:bodyPr spcFirstLastPara="1" wrap="square" lIns="417450" tIns="208725" rIns="417450" bIns="208725"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3"/>
          <p:cNvSpPr txBox="1">
            <a:spLocks noGrp="1"/>
          </p:cNvSpPr>
          <p:nvPr>
            <p:ph type="ftr" idx="11"/>
          </p:nvPr>
        </p:nvSpPr>
        <p:spPr>
          <a:xfrm>
            <a:off x="10341319" y="39663922"/>
            <a:ext cx="9584637" cy="2278397"/>
          </a:xfrm>
          <a:prstGeom prst="rect">
            <a:avLst/>
          </a:prstGeom>
          <a:noFill/>
          <a:ln>
            <a:noFill/>
          </a:ln>
        </p:spPr>
        <p:txBody>
          <a:bodyPr spcFirstLastPara="1" wrap="square" lIns="417450" tIns="208725" rIns="417450" bIns="208725"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0" name="Google Shape;30;p3"/>
          <p:cNvSpPr txBox="1">
            <a:spLocks noGrp="1"/>
          </p:cNvSpPr>
          <p:nvPr>
            <p:ph type="sldNum" idx="12"/>
          </p:nvPr>
        </p:nvSpPr>
        <p:spPr>
          <a:xfrm>
            <a:off x="21691547" y="39663922"/>
            <a:ext cx="7062364" cy="2278397"/>
          </a:xfrm>
          <a:prstGeom prst="rect">
            <a:avLst/>
          </a:prstGeom>
          <a:noFill/>
          <a:ln>
            <a:noFill/>
          </a:ln>
        </p:spPr>
        <p:txBody>
          <a:bodyPr spcFirstLastPara="1" wrap="square" lIns="417450" tIns="208725" rIns="417450" bIns="208725" anchor="ctr" anchorCtr="0">
            <a:noAutofit/>
          </a:bodyPr>
          <a:lstStyle>
            <a:lvl1pPr marL="0" marR="0" lvl="0"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1513364" y="1713754"/>
            <a:ext cx="27240548" cy="7132373"/>
          </a:xfrm>
          <a:prstGeom prst="rect">
            <a:avLst/>
          </a:prstGeom>
          <a:noFill/>
          <a:ln>
            <a:noFill/>
          </a:ln>
        </p:spPr>
        <p:txBody>
          <a:bodyPr spcFirstLastPara="1" wrap="square" lIns="417450" tIns="208725" rIns="417450" bIns="208725" anchor="ctr" anchorCtr="0">
            <a:normAutofit/>
          </a:bodyPr>
          <a:lstStyle>
            <a:lvl1pPr marR="0" lvl="0" algn="ctr" rtl="0">
              <a:lnSpc>
                <a:spcPct val="100000"/>
              </a:lnSpc>
              <a:spcBef>
                <a:spcPts val="0"/>
              </a:spcBef>
              <a:spcAft>
                <a:spcPts val="0"/>
              </a:spcAft>
              <a:buClr>
                <a:schemeClr val="dk1"/>
              </a:buClr>
              <a:buSzPts val="7600"/>
              <a:buFont typeface="Calibri"/>
              <a:buNone/>
              <a:defRPr sz="76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1"/>
          <p:cNvSpPr txBox="1">
            <a:spLocks noGrp="1"/>
          </p:cNvSpPr>
          <p:nvPr>
            <p:ph type="body" idx="1"/>
          </p:nvPr>
        </p:nvSpPr>
        <p:spPr>
          <a:xfrm>
            <a:off x="1513364" y="9985326"/>
            <a:ext cx="27240548" cy="28242219"/>
          </a:xfrm>
          <a:prstGeom prst="rect">
            <a:avLst/>
          </a:prstGeom>
          <a:noFill/>
          <a:ln>
            <a:noFill/>
          </a:ln>
        </p:spPr>
        <p:txBody>
          <a:bodyPr spcFirstLastPara="1" wrap="square" lIns="417450" tIns="208725" rIns="417450" bIns="208725" anchor="t" anchorCtr="0">
            <a:normAutofit/>
          </a:bodyPr>
          <a:lstStyle>
            <a:lvl1pPr marL="457200" marR="0" lvl="0" indent="-444500" algn="l" rtl="0">
              <a:lnSpc>
                <a:spcPct val="100000"/>
              </a:lnSpc>
              <a:spcBef>
                <a:spcPts val="680"/>
              </a:spcBef>
              <a:spcAft>
                <a:spcPts val="0"/>
              </a:spcAft>
              <a:buClr>
                <a:schemeClr val="dk1"/>
              </a:buClr>
              <a:buSzPts val="3400"/>
              <a:buFont typeface="Arial"/>
              <a:buChar char="•"/>
              <a:defRPr sz="3400" b="0" i="0" u="none" strike="noStrike" cap="none">
                <a:solidFill>
                  <a:schemeClr val="dk1"/>
                </a:solidFill>
                <a:latin typeface="Calibri"/>
                <a:ea typeface="Calibri"/>
                <a:cs typeface="Calibri"/>
                <a:sym typeface="Calibri"/>
              </a:defRPr>
            </a:lvl1pPr>
            <a:lvl2pPr marL="914400" marR="0" lvl="1" indent="-444500" algn="l" rtl="0">
              <a:lnSpc>
                <a:spcPct val="100000"/>
              </a:lnSpc>
              <a:spcBef>
                <a:spcPts val="680"/>
              </a:spcBef>
              <a:spcAft>
                <a:spcPts val="0"/>
              </a:spcAft>
              <a:buClr>
                <a:schemeClr val="dk1"/>
              </a:buClr>
              <a:buSzPts val="3400"/>
              <a:buFont typeface="Arial"/>
              <a:buChar char="–"/>
              <a:defRPr sz="3400" b="0" i="0" u="none" strike="noStrike" cap="none">
                <a:solidFill>
                  <a:schemeClr val="dk1"/>
                </a:solidFill>
                <a:latin typeface="Calibri"/>
                <a:ea typeface="Calibri"/>
                <a:cs typeface="Calibri"/>
                <a:sym typeface="Calibri"/>
              </a:defRPr>
            </a:lvl2pPr>
            <a:lvl3pPr marL="1371600" marR="0" lvl="2" indent="-444500" algn="l" rtl="0">
              <a:lnSpc>
                <a:spcPct val="100000"/>
              </a:lnSpc>
              <a:spcBef>
                <a:spcPts val="680"/>
              </a:spcBef>
              <a:spcAft>
                <a:spcPts val="0"/>
              </a:spcAft>
              <a:buClr>
                <a:schemeClr val="dk1"/>
              </a:buClr>
              <a:buSzPts val="3400"/>
              <a:buFont typeface="Arial"/>
              <a:buChar char="•"/>
              <a:defRPr sz="3400" b="0" i="0" u="none" strike="noStrike" cap="none">
                <a:solidFill>
                  <a:schemeClr val="dk1"/>
                </a:solidFill>
                <a:latin typeface="Calibri"/>
                <a:ea typeface="Calibri"/>
                <a:cs typeface="Calibri"/>
                <a:sym typeface="Calibri"/>
              </a:defRPr>
            </a:lvl3pPr>
            <a:lvl4pPr marL="1828800" marR="0" lvl="3" indent="-444500" algn="l" rtl="0">
              <a:lnSpc>
                <a:spcPct val="100000"/>
              </a:lnSpc>
              <a:spcBef>
                <a:spcPts val="680"/>
              </a:spcBef>
              <a:spcAft>
                <a:spcPts val="0"/>
              </a:spcAft>
              <a:buClr>
                <a:schemeClr val="dk1"/>
              </a:buClr>
              <a:buSzPts val="3400"/>
              <a:buFont typeface="Arial"/>
              <a:buChar char="–"/>
              <a:defRPr sz="3400" b="0" i="0" u="none" strike="noStrike" cap="none">
                <a:solidFill>
                  <a:schemeClr val="dk1"/>
                </a:solidFill>
                <a:latin typeface="Calibri"/>
                <a:ea typeface="Calibri"/>
                <a:cs typeface="Calibri"/>
                <a:sym typeface="Calibri"/>
              </a:defRPr>
            </a:lvl4pPr>
            <a:lvl5pPr marL="2286000" marR="0" lvl="4" indent="-444500" algn="l" rtl="0">
              <a:lnSpc>
                <a:spcPct val="100000"/>
              </a:lnSpc>
              <a:spcBef>
                <a:spcPts val="680"/>
              </a:spcBef>
              <a:spcAft>
                <a:spcPts val="0"/>
              </a:spcAft>
              <a:buClr>
                <a:schemeClr val="dk1"/>
              </a:buClr>
              <a:buSzPts val="3400"/>
              <a:buFont typeface="Arial"/>
              <a:buChar char="»"/>
              <a:defRPr sz="3400" b="0" i="0" u="none" strike="noStrike" cap="none">
                <a:solidFill>
                  <a:schemeClr val="dk1"/>
                </a:solidFill>
                <a:latin typeface="Calibri"/>
                <a:ea typeface="Calibri"/>
                <a:cs typeface="Calibri"/>
                <a:sym typeface="Calibri"/>
              </a:defRPr>
            </a:lvl5pPr>
            <a:lvl6pPr marL="2743200" marR="0" lvl="5" indent="-806450" algn="l" rtl="0">
              <a:lnSpc>
                <a:spcPct val="100000"/>
              </a:lnSpc>
              <a:spcBef>
                <a:spcPts val="1820"/>
              </a:spcBef>
              <a:spcAft>
                <a:spcPts val="0"/>
              </a:spcAft>
              <a:buClr>
                <a:schemeClr val="dk1"/>
              </a:buClr>
              <a:buSzPts val="9100"/>
              <a:buFont typeface="Arial"/>
              <a:buChar char="•"/>
              <a:defRPr sz="9100" b="0" i="0" u="none" strike="noStrike" cap="none">
                <a:solidFill>
                  <a:schemeClr val="dk1"/>
                </a:solidFill>
                <a:latin typeface="Calibri"/>
                <a:ea typeface="Calibri"/>
                <a:cs typeface="Calibri"/>
                <a:sym typeface="Calibri"/>
              </a:defRPr>
            </a:lvl6pPr>
            <a:lvl7pPr marL="3200400" marR="0" lvl="6" indent="-806450" algn="l" rtl="0">
              <a:lnSpc>
                <a:spcPct val="100000"/>
              </a:lnSpc>
              <a:spcBef>
                <a:spcPts val="1820"/>
              </a:spcBef>
              <a:spcAft>
                <a:spcPts val="0"/>
              </a:spcAft>
              <a:buClr>
                <a:schemeClr val="dk1"/>
              </a:buClr>
              <a:buSzPts val="9100"/>
              <a:buFont typeface="Arial"/>
              <a:buChar char="•"/>
              <a:defRPr sz="9100" b="0" i="0" u="none" strike="noStrike" cap="none">
                <a:solidFill>
                  <a:schemeClr val="dk1"/>
                </a:solidFill>
                <a:latin typeface="Calibri"/>
                <a:ea typeface="Calibri"/>
                <a:cs typeface="Calibri"/>
                <a:sym typeface="Calibri"/>
              </a:defRPr>
            </a:lvl7pPr>
            <a:lvl8pPr marL="3657600" marR="0" lvl="7" indent="-806450" algn="l" rtl="0">
              <a:lnSpc>
                <a:spcPct val="100000"/>
              </a:lnSpc>
              <a:spcBef>
                <a:spcPts val="1820"/>
              </a:spcBef>
              <a:spcAft>
                <a:spcPts val="0"/>
              </a:spcAft>
              <a:buClr>
                <a:schemeClr val="dk1"/>
              </a:buClr>
              <a:buSzPts val="9100"/>
              <a:buFont typeface="Arial"/>
              <a:buChar char="•"/>
              <a:defRPr sz="9100" b="0" i="0" u="none" strike="noStrike" cap="none">
                <a:solidFill>
                  <a:schemeClr val="dk1"/>
                </a:solidFill>
                <a:latin typeface="Calibri"/>
                <a:ea typeface="Calibri"/>
                <a:cs typeface="Calibri"/>
                <a:sym typeface="Calibri"/>
              </a:defRPr>
            </a:lvl8pPr>
            <a:lvl9pPr marL="4114800" marR="0" lvl="8" indent="-806450" algn="l" rtl="0">
              <a:lnSpc>
                <a:spcPct val="100000"/>
              </a:lnSpc>
              <a:spcBef>
                <a:spcPts val="1820"/>
              </a:spcBef>
              <a:spcAft>
                <a:spcPts val="0"/>
              </a:spcAft>
              <a:buClr>
                <a:schemeClr val="dk1"/>
              </a:buClr>
              <a:buSzPts val="9100"/>
              <a:buFont typeface="Arial"/>
              <a:buChar char="•"/>
              <a:defRPr sz="91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1513364" y="39663922"/>
            <a:ext cx="7062364" cy="2278397"/>
          </a:xfrm>
          <a:prstGeom prst="rect">
            <a:avLst/>
          </a:prstGeom>
          <a:noFill/>
          <a:ln>
            <a:noFill/>
          </a:ln>
        </p:spPr>
        <p:txBody>
          <a:bodyPr spcFirstLastPara="1" wrap="square" lIns="417450" tIns="208725" rIns="417450" bIns="208725" anchor="ctr" anchorCtr="0">
            <a:noAutofit/>
          </a:bodyPr>
          <a:lstStyle>
            <a:lvl1pPr marR="0" lvl="0" algn="l" rtl="0">
              <a:lnSpc>
                <a:spcPct val="100000"/>
              </a:lnSpc>
              <a:spcBef>
                <a:spcPts val="0"/>
              </a:spcBef>
              <a:spcAft>
                <a:spcPts val="0"/>
              </a:spcAft>
              <a:buClr>
                <a:srgbClr val="000000"/>
              </a:buClr>
              <a:buSzPts val="1400"/>
              <a:buFont typeface="Arial"/>
              <a:buNone/>
              <a:defRPr sz="55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10341319" y="39663922"/>
            <a:ext cx="9584637" cy="2278397"/>
          </a:xfrm>
          <a:prstGeom prst="rect">
            <a:avLst/>
          </a:prstGeom>
          <a:noFill/>
          <a:ln>
            <a:noFill/>
          </a:ln>
        </p:spPr>
        <p:txBody>
          <a:bodyPr spcFirstLastPara="1" wrap="square" lIns="417450" tIns="208725" rIns="417450" bIns="208725" anchor="ctr" anchorCtr="0">
            <a:noAutofit/>
          </a:bodyPr>
          <a:lstStyle>
            <a:lvl1pPr marR="0" lvl="0" algn="ctr" rtl="0">
              <a:lnSpc>
                <a:spcPct val="100000"/>
              </a:lnSpc>
              <a:spcBef>
                <a:spcPts val="0"/>
              </a:spcBef>
              <a:spcAft>
                <a:spcPts val="0"/>
              </a:spcAft>
              <a:buClr>
                <a:srgbClr val="000000"/>
              </a:buClr>
              <a:buSzPts val="1400"/>
              <a:buFont typeface="Arial"/>
              <a:buNone/>
              <a:defRPr sz="55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82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21691547" y="39663922"/>
            <a:ext cx="7062364" cy="2278397"/>
          </a:xfrm>
          <a:prstGeom prst="rect">
            <a:avLst/>
          </a:prstGeom>
          <a:noFill/>
          <a:ln>
            <a:noFill/>
          </a:ln>
        </p:spPr>
        <p:txBody>
          <a:bodyPr spcFirstLastPara="1" wrap="square" lIns="417450" tIns="208725" rIns="417450" bIns="208725" anchor="ctr" anchorCtr="0">
            <a:noAutofit/>
          </a:bodyPr>
          <a:lstStyle>
            <a:lvl1pPr marL="0" marR="0" lvl="0" indent="0" algn="r" rtl="0">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5500"/>
              <a:buFont typeface="Arial"/>
              <a:buNone/>
              <a:defRPr sz="55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5"/>
        <p:cNvGrpSpPr/>
        <p:nvPr/>
      </p:nvGrpSpPr>
      <p:grpSpPr>
        <a:xfrm>
          <a:off x="0" y="0"/>
          <a:ext cx="0" cy="0"/>
          <a:chOff x="0" y="0"/>
          <a:chExt cx="0" cy="0"/>
        </a:xfrm>
      </p:grpSpPr>
      <p:sp>
        <p:nvSpPr>
          <p:cNvPr id="36" name="Google Shape;36;p4"/>
          <p:cNvSpPr txBox="1"/>
          <p:nvPr/>
        </p:nvSpPr>
        <p:spPr>
          <a:xfrm>
            <a:off x="4570801" y="668964"/>
            <a:ext cx="21117102" cy="2047744"/>
          </a:xfrm>
          <a:prstGeom prst="rect">
            <a:avLst/>
          </a:prstGeom>
          <a:noFill/>
          <a:ln>
            <a:noFill/>
          </a:ln>
        </p:spPr>
        <p:txBody>
          <a:bodyPr spcFirstLastPara="1" wrap="square" lIns="173925" tIns="434850" rIns="173925" bIns="434850" anchor="ctr" anchorCtr="0">
            <a:spAutoFit/>
          </a:bodyPr>
          <a:lstStyle/>
          <a:p>
            <a:pPr marL="0" marR="0" lvl="0" indent="0" algn="ctr" rtl="0">
              <a:lnSpc>
                <a:spcPct val="100000"/>
              </a:lnSpc>
              <a:spcBef>
                <a:spcPts val="0"/>
              </a:spcBef>
              <a:spcAft>
                <a:spcPts val="0"/>
              </a:spcAft>
              <a:buClr>
                <a:srgbClr val="000000"/>
              </a:buClr>
              <a:buSzPts val="7600"/>
              <a:buFont typeface="Arial"/>
              <a:buNone/>
            </a:pPr>
            <a:r>
              <a:rPr lang="en-US" sz="7600" b="1" i="0" u="none" strike="noStrike" cap="none">
                <a:solidFill>
                  <a:srgbClr val="EAF1DD"/>
                </a:solidFill>
                <a:latin typeface="Calibri"/>
                <a:ea typeface="Calibri"/>
                <a:cs typeface="Calibri"/>
                <a:sym typeface="Calibri"/>
              </a:rPr>
              <a:t>PROJECT TITLE</a:t>
            </a:r>
            <a:endParaRPr sz="1400" b="0" i="0" u="none" strike="noStrike" cap="none">
              <a:solidFill>
                <a:srgbClr val="000000"/>
              </a:solidFill>
              <a:latin typeface="Arial"/>
              <a:ea typeface="Arial"/>
              <a:cs typeface="Arial"/>
              <a:sym typeface="Arial"/>
            </a:endParaRPr>
          </a:p>
        </p:txBody>
      </p:sp>
      <p:sp>
        <p:nvSpPr>
          <p:cNvPr id="37" name="Google Shape;37;p4"/>
          <p:cNvSpPr txBox="1"/>
          <p:nvPr/>
        </p:nvSpPr>
        <p:spPr>
          <a:xfrm>
            <a:off x="4570801" y="3120414"/>
            <a:ext cx="21117102" cy="2228867"/>
          </a:xfrm>
          <a:prstGeom prst="rect">
            <a:avLst/>
          </a:prstGeom>
          <a:noFill/>
          <a:ln>
            <a:noFill/>
          </a:ln>
        </p:spPr>
        <p:txBody>
          <a:bodyPr spcFirstLastPara="1" wrap="square" lIns="173925" tIns="173925" rIns="173925" bIns="173925" anchor="ctr" anchorCtr="0">
            <a:noAutofit/>
          </a:bodyPr>
          <a:lstStyle/>
          <a:p>
            <a:pPr marL="0" marR="0" lvl="0" indent="0" algn="ctr" rtl="0">
              <a:lnSpc>
                <a:spcPct val="100000"/>
              </a:lnSpc>
              <a:spcBef>
                <a:spcPts val="0"/>
              </a:spcBef>
              <a:spcAft>
                <a:spcPts val="0"/>
              </a:spcAft>
              <a:buClr>
                <a:srgbClr val="000000"/>
              </a:buClr>
              <a:buSzPts val="4600"/>
              <a:buFont typeface="Arial"/>
              <a:buNone/>
            </a:pPr>
            <a:r>
              <a:rPr lang="en-US" sz="4600" b="0" i="0" u="none" strike="noStrike" cap="none">
                <a:solidFill>
                  <a:srgbClr val="EAF1DD"/>
                </a:solidFill>
                <a:latin typeface="Calibri"/>
                <a:ea typeface="Calibri"/>
                <a:cs typeface="Calibri"/>
                <a:sym typeface="Calibri"/>
              </a:rPr>
              <a:t>Names + Position</a:t>
            </a:r>
            <a:endParaRPr sz="4600" b="0" i="0" u="none" strike="noStrike" cap="none" baseline="30000">
              <a:solidFill>
                <a:srgbClr val="EAF1DD"/>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4600"/>
              <a:buFont typeface="Arial"/>
              <a:buNone/>
            </a:pPr>
            <a:r>
              <a:rPr lang="en-US" sz="4600" b="0" i="0" u="none" strike="noStrike" cap="none" baseline="30000">
                <a:solidFill>
                  <a:srgbClr val="EAF1DD"/>
                </a:solidFill>
                <a:latin typeface="Calibri"/>
                <a:ea typeface="Calibri"/>
                <a:cs typeface="Calibri"/>
                <a:sym typeface="Calibri"/>
              </a:rPr>
              <a:t>Institution / Affiliation</a:t>
            </a:r>
            <a:endParaRPr sz="4600" b="0" i="0" u="none" strike="noStrike" cap="none">
              <a:solidFill>
                <a:srgbClr val="EAF1DD"/>
              </a:solidFill>
              <a:latin typeface="Calibri"/>
              <a:ea typeface="Calibri"/>
              <a:cs typeface="Calibri"/>
              <a:sym typeface="Calibri"/>
            </a:endParaRPr>
          </a:p>
        </p:txBody>
      </p:sp>
      <p:sp>
        <p:nvSpPr>
          <p:cNvPr id="38" name="Google Shape;38;p4"/>
          <p:cNvSpPr txBox="1"/>
          <p:nvPr/>
        </p:nvSpPr>
        <p:spPr>
          <a:xfrm>
            <a:off x="13485625" y="40646240"/>
            <a:ext cx="2490439" cy="1934479"/>
          </a:xfrm>
          <a:prstGeom prst="rect">
            <a:avLst/>
          </a:prstGeom>
          <a:solidFill>
            <a:srgbClr val="B7CCE4"/>
          </a:solidFill>
          <a:ln>
            <a:noFill/>
          </a:ln>
        </p:spPr>
        <p:txBody>
          <a:bodyPr spcFirstLastPara="1" wrap="square" lIns="86950" tIns="43475" rIns="86950" bIns="43475" anchor="t" anchorCtr="0">
            <a:spAutoFit/>
          </a:bodyPr>
          <a:lstStyle/>
          <a:p>
            <a:pPr marL="0" marR="0" lvl="0" indent="0" algn="l" rtl="0">
              <a:lnSpc>
                <a:spcPct val="100000"/>
              </a:lnSpc>
              <a:spcBef>
                <a:spcPts val="0"/>
              </a:spcBef>
              <a:spcAft>
                <a:spcPts val="0"/>
              </a:spcAft>
              <a:buClr>
                <a:srgbClr val="000000"/>
              </a:buClr>
              <a:buSzPts val="3000"/>
              <a:buFont typeface="Arial"/>
              <a:buNone/>
            </a:pPr>
            <a:r>
              <a:rPr lang="en-US" sz="3000" b="0" i="0" u="none" strike="noStrike" cap="none">
                <a:solidFill>
                  <a:schemeClr val="dk1"/>
                </a:solidFill>
                <a:latin typeface="Calibri"/>
                <a:ea typeface="Calibri"/>
                <a:cs typeface="Calibri"/>
                <a:sym typeface="Calibri"/>
              </a:rPr>
              <a:t>&lt;names&gt;</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3000"/>
              <a:buFont typeface="Arial"/>
              <a:buNone/>
            </a:pPr>
            <a:r>
              <a:rPr lang="en-US" sz="3000" b="0" i="0" u="none" strike="noStrike" cap="none">
                <a:solidFill>
                  <a:schemeClr val="dk1"/>
                </a:solidFill>
                <a:latin typeface="Calibri"/>
                <a:ea typeface="Calibri"/>
                <a:cs typeface="Calibri"/>
                <a:sym typeface="Calibri"/>
              </a:rPr>
              <a:t>&lt;organization&gt;</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3000"/>
              <a:buFont typeface="Arial"/>
              <a:buNone/>
            </a:pPr>
            <a:r>
              <a:rPr lang="en-US" sz="3000" b="0" i="0" u="none" strike="noStrike" cap="none">
                <a:solidFill>
                  <a:schemeClr val="dk1"/>
                </a:solidFill>
                <a:latin typeface="Calibri"/>
                <a:ea typeface="Calibri"/>
                <a:cs typeface="Calibri"/>
                <a:sym typeface="Calibri"/>
              </a:rPr>
              <a:t>Email:</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3000"/>
              <a:buFont typeface="Arial"/>
              <a:buNone/>
            </a:pPr>
            <a:r>
              <a:rPr lang="en-US" sz="3000" b="0" i="0" u="none" strike="noStrike" cap="none">
                <a:solidFill>
                  <a:schemeClr val="dk1"/>
                </a:solidFill>
                <a:latin typeface="Calibri"/>
                <a:ea typeface="Calibri"/>
                <a:cs typeface="Calibri"/>
                <a:sym typeface="Calibri"/>
              </a:rPr>
              <a:t>Phone:</a:t>
            </a:r>
            <a:endParaRPr sz="1400" b="0" i="0" u="none" strike="noStrike" cap="none">
              <a:solidFill>
                <a:srgbClr val="000000"/>
              </a:solidFill>
              <a:latin typeface="Arial"/>
              <a:ea typeface="Arial"/>
              <a:cs typeface="Arial"/>
              <a:sym typeface="Arial"/>
            </a:endParaRPr>
          </a:p>
        </p:txBody>
      </p:sp>
      <p:sp>
        <p:nvSpPr>
          <p:cNvPr id="39" name="Google Shape;39;p4"/>
          <p:cNvSpPr txBox="1"/>
          <p:nvPr/>
        </p:nvSpPr>
        <p:spPr>
          <a:xfrm>
            <a:off x="10692033" y="39538997"/>
            <a:ext cx="8422576" cy="918816"/>
          </a:xfrm>
          <a:prstGeom prst="rect">
            <a:avLst/>
          </a:prstGeom>
          <a:noFill/>
          <a:ln>
            <a:noFill/>
          </a:ln>
        </p:spPr>
        <p:txBody>
          <a:bodyPr spcFirstLastPara="1" wrap="square" lIns="86950" tIns="43475" rIns="86950" bIns="43475" anchor="t" anchorCtr="0">
            <a:spAutoFit/>
          </a:bodyPr>
          <a:lstStyle/>
          <a:p>
            <a:pPr marL="0" marR="0" lvl="0" indent="0" algn="l" rtl="0">
              <a:lnSpc>
                <a:spcPct val="100000"/>
              </a:lnSpc>
              <a:spcBef>
                <a:spcPts val="0"/>
              </a:spcBef>
              <a:spcAft>
                <a:spcPts val="0"/>
              </a:spcAft>
              <a:buClr>
                <a:srgbClr val="000000"/>
              </a:buClr>
              <a:buSzPts val="5400"/>
              <a:buFont typeface="Arial"/>
              <a:buNone/>
            </a:pPr>
            <a:r>
              <a:rPr lang="en-US" sz="5400" b="1" i="0" u="none" strike="noStrike" cap="none">
                <a:solidFill>
                  <a:schemeClr val="dk1"/>
                </a:solidFill>
                <a:latin typeface="Calibri"/>
                <a:ea typeface="Calibri"/>
                <a:cs typeface="Calibri"/>
                <a:sym typeface="Calibri"/>
              </a:rPr>
              <a:t>Authors Contact Information</a:t>
            </a:r>
            <a:endParaRPr sz="1400" b="0" i="0" u="none" strike="noStrike" cap="none">
              <a:solidFill>
                <a:srgbClr val="000000"/>
              </a:solidFill>
              <a:latin typeface="Arial"/>
              <a:ea typeface="Arial"/>
              <a:cs typeface="Arial"/>
              <a:sym typeface="Arial"/>
            </a:endParaRPr>
          </a:p>
        </p:txBody>
      </p:sp>
      <p:sp>
        <p:nvSpPr>
          <p:cNvPr id="40" name="Google Shape;40;p4"/>
          <p:cNvSpPr txBox="1"/>
          <p:nvPr/>
        </p:nvSpPr>
        <p:spPr>
          <a:xfrm>
            <a:off x="15837154" y="7225303"/>
            <a:ext cx="12748604" cy="5429591"/>
          </a:xfrm>
          <a:prstGeom prst="rect">
            <a:avLst/>
          </a:prstGeom>
          <a:solidFill>
            <a:schemeClr val="lt1"/>
          </a:solidFill>
          <a:ln w="12700" cap="flat" cmpd="sng">
            <a:solidFill>
              <a:srgbClr val="366092"/>
            </a:solidFill>
            <a:prstDash val="solid"/>
            <a:round/>
            <a:headEnd type="none" w="sm" len="sm"/>
            <a:tailEnd type="none" w="sm" len="sm"/>
          </a:ln>
        </p:spPr>
        <p:txBody>
          <a:bodyPr spcFirstLastPara="1" wrap="square" lIns="173925" tIns="173925" rIns="173925" bIns="173925" anchor="t" anchorCtr="0">
            <a:spAutoFit/>
          </a:bodyPr>
          <a:lstStyle/>
          <a:p>
            <a:pPr marL="0" marR="0" lvl="0" indent="0" algn="l" rtl="0">
              <a:lnSpc>
                <a:spcPct val="100000"/>
              </a:lnSpc>
              <a:spcBef>
                <a:spcPts val="0"/>
              </a:spcBef>
              <a:spcAft>
                <a:spcPts val="0"/>
              </a:spcAft>
              <a:buClr>
                <a:srgbClr val="000000"/>
              </a:buClr>
              <a:buSzPts val="3000"/>
              <a:buFont typeface="Arial"/>
              <a:buNone/>
            </a:pPr>
            <a:endParaRPr sz="3000" b="0"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3000"/>
              <a:buFont typeface="Arial"/>
              <a:buNone/>
            </a:pPr>
            <a:r>
              <a:rPr lang="en-US" sz="3000" b="0" i="0" u="none" strike="noStrike" cap="none">
                <a:solidFill>
                  <a:schemeClr val="dk1"/>
                </a:solidFill>
                <a:latin typeface="Calibri"/>
                <a:ea typeface="Calibri"/>
                <a:cs typeface="Calibri"/>
                <a:sym typeface="Calibri"/>
              </a:rPr>
              <a:t>-</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3000"/>
              <a:buFont typeface="Arial"/>
              <a:buNone/>
            </a:pPr>
            <a:r>
              <a:rPr lang="en-US" sz="3000" b="0" i="0" u="none" strike="noStrike" cap="none">
                <a:solidFill>
                  <a:schemeClr val="dk1"/>
                </a:solidFill>
                <a:latin typeface="Calibri"/>
                <a:ea typeface="Calibri"/>
                <a:cs typeface="Calibri"/>
                <a:sym typeface="Calibri"/>
              </a:rPr>
              <a:t>-</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3000"/>
              <a:buFont typeface="Arial"/>
              <a:buNone/>
            </a:pPr>
            <a:r>
              <a:rPr lang="en-US" sz="3000" b="0" i="0" u="none" strike="noStrike" cap="none">
                <a:solidFill>
                  <a:schemeClr val="dk1"/>
                </a:solidFill>
                <a:latin typeface="Calibri"/>
                <a:ea typeface="Calibri"/>
                <a:cs typeface="Calibri"/>
                <a:sym typeface="Calibri"/>
              </a:rPr>
              <a:t>-</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3000"/>
              <a:buFont typeface="Arial"/>
              <a:buNone/>
            </a:pPr>
            <a:r>
              <a:rPr lang="en-US" sz="3000" b="0" i="0" u="none" strike="noStrike" cap="none">
                <a:solidFill>
                  <a:schemeClr val="dk1"/>
                </a:solidFill>
                <a:latin typeface="Calibri"/>
                <a:ea typeface="Calibri"/>
                <a:cs typeface="Calibri"/>
                <a:sym typeface="Calibri"/>
              </a:rPr>
              <a:t>-</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3000"/>
              <a:buFont typeface="Arial"/>
              <a:buNone/>
            </a:pPr>
            <a:r>
              <a:rPr lang="en-US" sz="3000" b="0" i="0" u="none" strike="noStrike" cap="none">
                <a:solidFill>
                  <a:schemeClr val="dk1"/>
                </a:solidFill>
                <a:latin typeface="Calibri"/>
                <a:ea typeface="Calibri"/>
                <a:cs typeface="Calibri"/>
                <a:sym typeface="Calibri"/>
              </a:rPr>
              <a:t>-</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3000"/>
              <a:buFont typeface="Arial"/>
              <a:buNone/>
            </a:pPr>
            <a:r>
              <a:rPr lang="en-US" sz="3000" b="0" i="0" u="none" strike="noStrike" cap="none">
                <a:solidFill>
                  <a:schemeClr val="dk1"/>
                </a:solidFill>
                <a:latin typeface="Calibri"/>
                <a:ea typeface="Calibri"/>
                <a:cs typeface="Calibri"/>
                <a:sym typeface="Calibri"/>
              </a:rPr>
              <a:t>-</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3000"/>
              <a:buFont typeface="Arial"/>
              <a:buNone/>
            </a:pPr>
            <a:r>
              <a:rPr lang="en-US" sz="3000" b="0" i="0" u="none" strike="noStrike" cap="none">
                <a:solidFill>
                  <a:schemeClr val="dk1"/>
                </a:solidFill>
                <a:latin typeface="Calibri"/>
                <a:ea typeface="Calibri"/>
                <a:cs typeface="Calibri"/>
                <a:sym typeface="Calibri"/>
              </a:rPr>
              <a:t>-</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3000"/>
              <a:buFont typeface="Arial"/>
              <a:buNone/>
            </a:pPr>
            <a:r>
              <a:rPr lang="en-US" sz="3000" b="0" i="0" u="none" strike="noStrike" cap="none">
                <a:solidFill>
                  <a:schemeClr val="dk1"/>
                </a:solidFill>
                <a:latin typeface="Calibri"/>
                <a:ea typeface="Calibri"/>
                <a:cs typeface="Calibri"/>
                <a:sym typeface="Calibri"/>
              </a:rPr>
              <a:t>-</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3000"/>
              <a:buFont typeface="Arial"/>
              <a:buNone/>
            </a:pPr>
            <a:r>
              <a:rPr lang="en-US" sz="3000" b="0" i="0" u="none" strike="noStrike" cap="none">
                <a:solidFill>
                  <a:schemeClr val="dk1"/>
                </a:solidFill>
                <a:latin typeface="Calibri"/>
                <a:ea typeface="Calibri"/>
                <a:cs typeface="Calibri"/>
                <a:sym typeface="Calibri"/>
              </a:rPr>
              <a:t>-</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3000"/>
              <a:buFont typeface="Arial"/>
              <a:buNone/>
            </a:pPr>
            <a:r>
              <a:rPr lang="en-US" sz="3000" b="0" i="0" u="none" strike="noStrike" cap="none">
                <a:solidFill>
                  <a:schemeClr val="dk1"/>
                </a:solidFill>
                <a:latin typeface="Calibri"/>
                <a:ea typeface="Calibri"/>
                <a:cs typeface="Calibri"/>
                <a:sym typeface="Calibri"/>
              </a:rPr>
              <a:t>-</a:t>
            </a:r>
            <a:endParaRPr sz="1400" b="0" i="0" u="none" strike="noStrike" cap="none">
              <a:solidFill>
                <a:srgbClr val="000000"/>
              </a:solidFill>
              <a:latin typeface="Arial"/>
              <a:ea typeface="Arial"/>
              <a:cs typeface="Arial"/>
              <a:sym typeface="Arial"/>
            </a:endParaRPr>
          </a:p>
        </p:txBody>
      </p:sp>
      <p:sp>
        <p:nvSpPr>
          <p:cNvPr id="41" name="Google Shape;41;p4"/>
          <p:cNvSpPr/>
          <p:nvPr/>
        </p:nvSpPr>
        <p:spPr>
          <a:xfrm>
            <a:off x="1345966" y="9033554"/>
            <a:ext cx="13037700" cy="970800"/>
          </a:xfrm>
          <a:prstGeom prst="rect">
            <a:avLst/>
          </a:prstGeom>
          <a:solidFill>
            <a:srgbClr val="366092"/>
          </a:solidFill>
          <a:ln w="25400" cap="flat" cmpd="sng">
            <a:solidFill>
              <a:srgbClr val="395E89"/>
            </a:solidFill>
            <a:prstDash val="solid"/>
            <a:round/>
            <a:headEnd type="none" w="sm" len="sm"/>
            <a:tailEnd type="none" w="sm" len="sm"/>
          </a:ln>
        </p:spPr>
        <p:txBody>
          <a:bodyPr spcFirstLastPara="1" wrap="square" lIns="86950" tIns="43475" rIns="86950" bIns="43475" anchor="ctr" anchorCtr="0">
            <a:noAutofit/>
          </a:bodyPr>
          <a:lstStyle/>
          <a:p>
            <a:pPr marL="0" marR="0" lvl="0" indent="0" algn="ctr" rtl="0">
              <a:lnSpc>
                <a:spcPct val="100000"/>
              </a:lnSpc>
              <a:spcBef>
                <a:spcPts val="0"/>
              </a:spcBef>
              <a:spcAft>
                <a:spcPts val="0"/>
              </a:spcAft>
              <a:buClr>
                <a:srgbClr val="000000"/>
              </a:buClr>
              <a:buSzPts val="5400"/>
              <a:buFont typeface="Arial"/>
              <a:buNone/>
            </a:pPr>
            <a:r>
              <a:rPr lang="en-US" sz="5400" b="1" i="0" u="none" strike="noStrike" cap="none">
                <a:solidFill>
                  <a:srgbClr val="EAF1DD"/>
                </a:solidFill>
                <a:latin typeface="Calibri"/>
                <a:ea typeface="Calibri"/>
                <a:cs typeface="Calibri"/>
                <a:sym typeface="Calibri"/>
              </a:rPr>
              <a:t>Introduction / Background</a:t>
            </a:r>
            <a:endParaRPr sz="1400" b="0" i="0" u="none" strike="noStrike" cap="none">
              <a:solidFill>
                <a:srgbClr val="000000"/>
              </a:solidFill>
              <a:latin typeface="Arial"/>
              <a:ea typeface="Arial"/>
              <a:cs typeface="Arial"/>
              <a:sym typeface="Arial"/>
            </a:endParaRPr>
          </a:p>
        </p:txBody>
      </p:sp>
      <p:sp>
        <p:nvSpPr>
          <p:cNvPr id="42" name="Google Shape;42;p4"/>
          <p:cNvSpPr txBox="1"/>
          <p:nvPr/>
        </p:nvSpPr>
        <p:spPr>
          <a:xfrm>
            <a:off x="1235440" y="20736875"/>
            <a:ext cx="13194677" cy="8661244"/>
          </a:xfrm>
          <a:prstGeom prst="rect">
            <a:avLst/>
          </a:prstGeom>
          <a:solidFill>
            <a:schemeClr val="lt1"/>
          </a:solidFill>
          <a:ln w="12700" cap="flat" cmpd="sng">
            <a:solidFill>
              <a:srgbClr val="366092"/>
            </a:solidFill>
            <a:prstDash val="solid"/>
            <a:round/>
            <a:headEnd type="none" w="sm" len="sm"/>
            <a:tailEnd type="none" w="sm" len="sm"/>
          </a:ln>
        </p:spPr>
        <p:txBody>
          <a:bodyPr spcFirstLastPara="1" wrap="square" lIns="173925" tIns="173925" rIns="173925" bIns="173925" anchor="t" anchorCtr="0">
            <a:spAutoFit/>
          </a:bodyPr>
          <a:lstStyle/>
          <a:p>
            <a:pPr marL="0" marR="0" lvl="0" indent="0" algn="l" rtl="0">
              <a:lnSpc>
                <a:spcPct val="100000"/>
              </a:lnSpc>
              <a:spcBef>
                <a:spcPts val="0"/>
              </a:spcBef>
              <a:spcAft>
                <a:spcPts val="0"/>
              </a:spcAft>
              <a:buClr>
                <a:srgbClr val="000000"/>
              </a:buClr>
              <a:buSzPts val="3000"/>
              <a:buFont typeface="Arial"/>
              <a:buNone/>
            </a:pPr>
            <a:r>
              <a:rPr lang="en-US" sz="3000" b="0" i="0" u="none" strike="noStrike" cap="none">
                <a:solidFill>
                  <a:schemeClr val="dk1"/>
                </a:solidFill>
                <a:latin typeface="Calibri"/>
                <a:ea typeface="Calibri"/>
                <a:cs typeface="Calibri"/>
                <a:sym typeface="Calibri"/>
              </a:rPr>
              <a:t>-</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3000"/>
              <a:buFont typeface="Arial"/>
              <a:buNone/>
            </a:pPr>
            <a:r>
              <a:rPr lang="en-US" sz="3000" b="0" i="0" u="none" strike="noStrike" cap="none">
                <a:solidFill>
                  <a:schemeClr val="dk1"/>
                </a:solidFill>
                <a:latin typeface="Calibri"/>
                <a:ea typeface="Calibri"/>
                <a:cs typeface="Calibri"/>
                <a:sym typeface="Calibri"/>
              </a:rPr>
              <a:t>-</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3000"/>
              <a:buFont typeface="Arial"/>
              <a:buNone/>
            </a:pPr>
            <a:r>
              <a:rPr lang="en-US" sz="3000" b="0" i="0" u="none" strike="noStrike" cap="none">
                <a:solidFill>
                  <a:schemeClr val="dk1"/>
                </a:solidFill>
                <a:latin typeface="Calibri"/>
                <a:ea typeface="Calibri"/>
                <a:cs typeface="Calibri"/>
                <a:sym typeface="Calibri"/>
              </a:rPr>
              <a:t>-</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3000"/>
              <a:buFont typeface="Arial"/>
              <a:buNone/>
            </a:pPr>
            <a:r>
              <a:rPr lang="en-US" sz="3000" b="0" i="0" u="none" strike="noStrike" cap="none">
                <a:solidFill>
                  <a:schemeClr val="dk1"/>
                </a:solidFill>
                <a:latin typeface="Calibri"/>
                <a:ea typeface="Calibri"/>
                <a:cs typeface="Calibri"/>
                <a:sym typeface="Calibri"/>
              </a:rPr>
              <a:t>-</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3000"/>
              <a:buFont typeface="Arial"/>
              <a:buNone/>
            </a:pPr>
            <a:r>
              <a:rPr lang="en-US" sz="3000" b="0" i="0" u="none" strike="noStrike" cap="none">
                <a:solidFill>
                  <a:schemeClr val="dk1"/>
                </a:solidFill>
                <a:latin typeface="Calibri"/>
                <a:ea typeface="Calibri"/>
                <a:cs typeface="Calibri"/>
                <a:sym typeface="Calibri"/>
              </a:rPr>
              <a:t>-</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3000"/>
              <a:buFont typeface="Arial"/>
              <a:buNone/>
            </a:pPr>
            <a:r>
              <a:rPr lang="en-US" sz="3000" b="0" i="0" u="none" strike="noStrike" cap="none">
                <a:solidFill>
                  <a:schemeClr val="dk1"/>
                </a:solidFill>
                <a:latin typeface="Calibri"/>
                <a:ea typeface="Calibri"/>
                <a:cs typeface="Calibri"/>
                <a:sym typeface="Calibri"/>
              </a:rPr>
              <a:t>-</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3000"/>
              <a:buFont typeface="Arial"/>
              <a:buNone/>
            </a:pPr>
            <a:r>
              <a:rPr lang="en-US" sz="3000" b="0" i="0" u="none" strike="noStrike" cap="none">
                <a:solidFill>
                  <a:schemeClr val="dk1"/>
                </a:solidFill>
                <a:latin typeface="Calibri"/>
                <a:ea typeface="Calibri"/>
                <a:cs typeface="Calibri"/>
                <a:sym typeface="Calibri"/>
              </a:rPr>
              <a:t>-</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3000"/>
              <a:buFont typeface="Arial"/>
              <a:buNone/>
            </a:pPr>
            <a:r>
              <a:rPr lang="en-US" sz="3000" b="0" i="0" u="none" strike="noStrike" cap="none">
                <a:solidFill>
                  <a:schemeClr val="dk1"/>
                </a:solidFill>
                <a:latin typeface="Calibri"/>
                <a:ea typeface="Calibri"/>
                <a:cs typeface="Calibri"/>
                <a:sym typeface="Calibri"/>
              </a:rPr>
              <a:t>-</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3000"/>
              <a:buFont typeface="Arial"/>
              <a:buNone/>
            </a:pPr>
            <a:r>
              <a:rPr lang="en-US" sz="3000" b="0" i="0" u="none" strike="noStrike" cap="none">
                <a:solidFill>
                  <a:schemeClr val="dk1"/>
                </a:solidFill>
                <a:latin typeface="Calibri"/>
                <a:ea typeface="Calibri"/>
                <a:cs typeface="Calibri"/>
                <a:sym typeface="Calibri"/>
              </a:rPr>
              <a:t>-</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3000"/>
              <a:buFont typeface="Arial"/>
              <a:buNone/>
            </a:pPr>
            <a:r>
              <a:rPr lang="en-US" sz="3000" b="0" i="0" u="none" strike="noStrike" cap="none">
                <a:solidFill>
                  <a:schemeClr val="dk1"/>
                </a:solidFill>
                <a:latin typeface="Calibri"/>
                <a:ea typeface="Calibri"/>
                <a:cs typeface="Calibri"/>
                <a:sym typeface="Calibri"/>
              </a:rPr>
              <a:t>-</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3000"/>
              <a:buFont typeface="Arial"/>
              <a:buNone/>
            </a:pPr>
            <a:r>
              <a:rPr lang="en-US" sz="3000" b="0" i="0" u="none" strike="noStrike" cap="none">
                <a:solidFill>
                  <a:schemeClr val="dk1"/>
                </a:solidFill>
                <a:latin typeface="Calibri"/>
                <a:ea typeface="Calibri"/>
                <a:cs typeface="Calibri"/>
                <a:sym typeface="Calibri"/>
              </a:rPr>
              <a:t>-</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3000"/>
              <a:buFont typeface="Arial"/>
              <a:buNone/>
            </a:pPr>
            <a:r>
              <a:rPr lang="en-US" sz="3000" b="0" i="0" u="none" strike="noStrike" cap="none">
                <a:solidFill>
                  <a:schemeClr val="dk1"/>
                </a:solidFill>
                <a:latin typeface="Calibri"/>
                <a:ea typeface="Calibri"/>
                <a:cs typeface="Calibri"/>
                <a:sym typeface="Calibri"/>
              </a:rPr>
              <a:t>-</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3000"/>
              <a:buFont typeface="Arial"/>
              <a:buNone/>
            </a:pPr>
            <a:r>
              <a:rPr lang="en-US" sz="3000" b="0" i="0" u="none" strike="noStrike" cap="none">
                <a:solidFill>
                  <a:schemeClr val="dk1"/>
                </a:solidFill>
                <a:latin typeface="Calibri"/>
                <a:ea typeface="Calibri"/>
                <a:cs typeface="Calibri"/>
                <a:sym typeface="Calibri"/>
              </a:rPr>
              <a:t>-</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3000"/>
              <a:buFont typeface="Arial"/>
              <a:buNone/>
            </a:pPr>
            <a:r>
              <a:rPr lang="en-US" sz="3000" b="0" i="0" u="none" strike="noStrike" cap="none">
                <a:solidFill>
                  <a:schemeClr val="dk1"/>
                </a:solidFill>
                <a:latin typeface="Calibri"/>
                <a:ea typeface="Calibri"/>
                <a:cs typeface="Calibri"/>
                <a:sym typeface="Calibri"/>
              </a:rPr>
              <a:t>-</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3000"/>
              <a:buFont typeface="Arial"/>
              <a:buNone/>
            </a:pPr>
            <a:r>
              <a:rPr lang="en-US" sz="3000" b="0" i="0" u="none" strike="noStrike" cap="none">
                <a:solidFill>
                  <a:schemeClr val="dk1"/>
                </a:solidFill>
                <a:latin typeface="Calibri"/>
                <a:ea typeface="Calibri"/>
                <a:cs typeface="Calibri"/>
                <a:sym typeface="Calibri"/>
              </a:rPr>
              <a:t>-</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3000"/>
              <a:buFont typeface="Arial"/>
              <a:buNone/>
            </a:pPr>
            <a:r>
              <a:rPr lang="en-US" sz="3000" b="0" i="0" u="none" strike="noStrike" cap="none">
                <a:solidFill>
                  <a:schemeClr val="dk1"/>
                </a:solidFill>
                <a:latin typeface="Calibri"/>
                <a:ea typeface="Calibri"/>
                <a:cs typeface="Calibri"/>
                <a:sym typeface="Calibri"/>
              </a:rPr>
              <a:t>-</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3000"/>
              <a:buFont typeface="Arial"/>
              <a:buNone/>
            </a:pPr>
            <a:r>
              <a:rPr lang="en-US" sz="3000" b="0" i="0" u="none" strike="noStrike" cap="none">
                <a:solidFill>
                  <a:schemeClr val="dk1"/>
                </a:solidFill>
                <a:latin typeface="Calibri"/>
                <a:ea typeface="Calibri"/>
                <a:cs typeface="Calibri"/>
                <a:sym typeface="Calibri"/>
              </a:rPr>
              <a:t>-</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3000"/>
              <a:buFont typeface="Arial"/>
              <a:buNone/>
            </a:pPr>
            <a:endParaRPr sz="3000" b="0" i="0" u="none" strike="noStrike" cap="none">
              <a:solidFill>
                <a:schemeClr val="dk1"/>
              </a:solidFill>
              <a:latin typeface="Calibri"/>
              <a:ea typeface="Calibri"/>
              <a:cs typeface="Calibri"/>
              <a:sym typeface="Calibri"/>
            </a:endParaRPr>
          </a:p>
        </p:txBody>
      </p:sp>
      <p:sp>
        <p:nvSpPr>
          <p:cNvPr id="43" name="Google Shape;43;p4"/>
          <p:cNvSpPr/>
          <p:nvPr/>
        </p:nvSpPr>
        <p:spPr>
          <a:xfrm>
            <a:off x="1235442" y="18120519"/>
            <a:ext cx="13130440" cy="2228867"/>
          </a:xfrm>
          <a:prstGeom prst="rect">
            <a:avLst/>
          </a:prstGeom>
          <a:solidFill>
            <a:srgbClr val="366092"/>
          </a:solidFill>
          <a:ln w="25400" cap="flat" cmpd="sng">
            <a:solidFill>
              <a:srgbClr val="395E89"/>
            </a:solidFill>
            <a:prstDash val="solid"/>
            <a:round/>
            <a:headEnd type="none" w="sm" len="sm"/>
            <a:tailEnd type="none" w="sm" len="sm"/>
          </a:ln>
        </p:spPr>
        <p:txBody>
          <a:bodyPr spcFirstLastPara="1" wrap="square" lIns="86950" tIns="43475" rIns="86950" bIns="43475" anchor="ctr" anchorCtr="0">
            <a:noAutofit/>
          </a:bodyPr>
          <a:lstStyle/>
          <a:p>
            <a:pPr marL="0" marR="0" lvl="0" indent="0" algn="ctr" rtl="0">
              <a:lnSpc>
                <a:spcPct val="100000"/>
              </a:lnSpc>
              <a:spcBef>
                <a:spcPts val="0"/>
              </a:spcBef>
              <a:spcAft>
                <a:spcPts val="0"/>
              </a:spcAft>
              <a:buClr>
                <a:srgbClr val="000000"/>
              </a:buClr>
              <a:buSzPts val="5400"/>
              <a:buFont typeface="Arial"/>
              <a:buNone/>
            </a:pPr>
            <a:r>
              <a:rPr lang="en-US" sz="5400" b="1" i="0" u="none" strike="noStrike" cap="none">
                <a:solidFill>
                  <a:srgbClr val="EAF1DD"/>
                </a:solidFill>
                <a:latin typeface="Calibri"/>
                <a:ea typeface="Calibri"/>
                <a:cs typeface="Calibri"/>
                <a:sym typeface="Calibri"/>
              </a:rPr>
              <a:t>Methods / Technology / Architecture / Materials (drawings, </a:t>
            </a:r>
            <a:r>
              <a:rPr lang="en-US" sz="5400" b="1">
                <a:solidFill>
                  <a:srgbClr val="EAF1DD"/>
                </a:solidFill>
                <a:latin typeface="Calibri"/>
                <a:ea typeface="Calibri"/>
                <a:cs typeface="Calibri"/>
                <a:sym typeface="Calibri"/>
              </a:rPr>
              <a:t>algorithm</a:t>
            </a:r>
            <a:r>
              <a:rPr lang="en-US" sz="5400" b="1" i="0" u="none" strike="noStrike" cap="none">
                <a:solidFill>
                  <a:srgbClr val="EAF1DD"/>
                </a:solidFill>
                <a:latin typeface="Calibri"/>
                <a:ea typeface="Calibri"/>
                <a:cs typeface="Calibri"/>
                <a:sym typeface="Calibri"/>
              </a:rPr>
              <a:t> …)</a:t>
            </a:r>
            <a:endParaRPr sz="1400" b="0" i="0" u="none" strike="noStrike" cap="none">
              <a:solidFill>
                <a:srgbClr val="000000"/>
              </a:solidFill>
              <a:latin typeface="Arial"/>
              <a:ea typeface="Arial"/>
              <a:cs typeface="Arial"/>
              <a:sym typeface="Arial"/>
            </a:endParaRPr>
          </a:p>
        </p:txBody>
      </p:sp>
      <p:sp>
        <p:nvSpPr>
          <p:cNvPr id="44" name="Google Shape;44;p4"/>
          <p:cNvSpPr txBox="1"/>
          <p:nvPr/>
        </p:nvSpPr>
        <p:spPr>
          <a:xfrm>
            <a:off x="15901394" y="21575075"/>
            <a:ext cx="12684300" cy="8663100"/>
          </a:xfrm>
          <a:prstGeom prst="rect">
            <a:avLst/>
          </a:prstGeom>
          <a:solidFill>
            <a:schemeClr val="lt1"/>
          </a:solidFill>
          <a:ln w="12700" cap="flat" cmpd="sng">
            <a:solidFill>
              <a:srgbClr val="366092"/>
            </a:solidFill>
            <a:prstDash val="solid"/>
            <a:round/>
            <a:headEnd type="none" w="sm" len="sm"/>
            <a:tailEnd type="none" w="sm" len="sm"/>
          </a:ln>
        </p:spPr>
        <p:txBody>
          <a:bodyPr spcFirstLastPara="1" wrap="square" lIns="173925" tIns="173925" rIns="173925" bIns="173925" anchor="t" anchorCtr="0">
            <a:spAutoFit/>
          </a:bodyPr>
          <a:lstStyle/>
          <a:p>
            <a:pPr marL="0" marR="0" lvl="0" indent="0" algn="l" rtl="0">
              <a:lnSpc>
                <a:spcPct val="100000"/>
              </a:lnSpc>
              <a:spcBef>
                <a:spcPts val="0"/>
              </a:spcBef>
              <a:spcAft>
                <a:spcPts val="0"/>
              </a:spcAft>
              <a:buClr>
                <a:srgbClr val="000000"/>
              </a:buClr>
              <a:buSzPts val="3000"/>
              <a:buFont typeface="Arial"/>
              <a:buNone/>
            </a:pPr>
            <a:r>
              <a:rPr lang="en-US" sz="3000">
                <a:solidFill>
                  <a:schemeClr val="dk1"/>
                </a:solidFill>
                <a:latin typeface="Calibri"/>
                <a:ea typeface="Calibri"/>
                <a:cs typeface="Calibri"/>
                <a:sym typeface="Calibri"/>
              </a:rPr>
              <a:t>Interpretation and implications of the results</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3000"/>
              <a:buFont typeface="Arial"/>
              <a:buNone/>
            </a:pPr>
            <a:r>
              <a:rPr lang="en-US" sz="3000" b="0" i="0" u="none" strike="noStrike" cap="none">
                <a:solidFill>
                  <a:schemeClr val="dk1"/>
                </a:solidFill>
                <a:latin typeface="Calibri"/>
                <a:ea typeface="Calibri"/>
                <a:cs typeface="Calibri"/>
                <a:sym typeface="Calibri"/>
              </a:rPr>
              <a:t>-</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3000"/>
              <a:buFont typeface="Arial"/>
              <a:buNone/>
            </a:pPr>
            <a:r>
              <a:rPr lang="en-US" sz="3000" b="0" i="0" u="none" strike="noStrike" cap="none">
                <a:solidFill>
                  <a:schemeClr val="dk1"/>
                </a:solidFill>
                <a:latin typeface="Calibri"/>
                <a:ea typeface="Calibri"/>
                <a:cs typeface="Calibri"/>
                <a:sym typeface="Calibri"/>
              </a:rPr>
              <a:t>-</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3000"/>
              <a:buFont typeface="Arial"/>
              <a:buNone/>
            </a:pPr>
            <a:r>
              <a:rPr lang="en-US" sz="3000" b="0" i="0" u="none" strike="noStrike" cap="none">
                <a:solidFill>
                  <a:schemeClr val="dk1"/>
                </a:solidFill>
                <a:latin typeface="Calibri"/>
                <a:ea typeface="Calibri"/>
                <a:cs typeface="Calibri"/>
                <a:sym typeface="Calibri"/>
              </a:rPr>
              <a:t>-</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3000"/>
              <a:buFont typeface="Arial"/>
              <a:buNone/>
            </a:pPr>
            <a:r>
              <a:rPr lang="en-US" sz="3000" b="0" i="0" u="none" strike="noStrike" cap="none">
                <a:solidFill>
                  <a:schemeClr val="dk1"/>
                </a:solidFill>
                <a:latin typeface="Calibri"/>
                <a:ea typeface="Calibri"/>
                <a:cs typeface="Calibri"/>
                <a:sym typeface="Calibri"/>
              </a:rPr>
              <a:t>-</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3000"/>
              <a:buFont typeface="Arial"/>
              <a:buNone/>
            </a:pPr>
            <a:r>
              <a:rPr lang="en-US" sz="3000" b="0" i="0" u="none" strike="noStrike" cap="none">
                <a:solidFill>
                  <a:schemeClr val="dk1"/>
                </a:solidFill>
                <a:latin typeface="Calibri"/>
                <a:ea typeface="Calibri"/>
                <a:cs typeface="Calibri"/>
                <a:sym typeface="Calibri"/>
              </a:rPr>
              <a:t>-</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3000"/>
              <a:buFont typeface="Arial"/>
              <a:buNone/>
            </a:pPr>
            <a:r>
              <a:rPr lang="en-US" sz="3000" b="0" i="0" u="none" strike="noStrike" cap="none">
                <a:solidFill>
                  <a:schemeClr val="dk1"/>
                </a:solidFill>
                <a:latin typeface="Calibri"/>
                <a:ea typeface="Calibri"/>
                <a:cs typeface="Calibri"/>
                <a:sym typeface="Calibri"/>
              </a:rPr>
              <a:t>-</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3000"/>
              <a:buFont typeface="Arial"/>
              <a:buNone/>
            </a:pPr>
            <a:r>
              <a:rPr lang="en-US" sz="3000" b="0" i="0" u="none" strike="noStrike" cap="none">
                <a:solidFill>
                  <a:schemeClr val="dk1"/>
                </a:solidFill>
                <a:latin typeface="Calibri"/>
                <a:ea typeface="Calibri"/>
                <a:cs typeface="Calibri"/>
                <a:sym typeface="Calibri"/>
              </a:rPr>
              <a:t>-</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3000"/>
              <a:buFont typeface="Arial"/>
              <a:buNone/>
            </a:pPr>
            <a:r>
              <a:rPr lang="en-US" sz="3000" b="0" i="0" u="none" strike="noStrike" cap="none">
                <a:solidFill>
                  <a:schemeClr val="dk1"/>
                </a:solidFill>
                <a:latin typeface="Calibri"/>
                <a:ea typeface="Calibri"/>
                <a:cs typeface="Calibri"/>
                <a:sym typeface="Calibri"/>
              </a:rPr>
              <a:t>-</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3000"/>
              <a:buFont typeface="Arial"/>
              <a:buNone/>
            </a:pPr>
            <a:r>
              <a:rPr lang="en-US" sz="3000" b="0" i="0" u="none" strike="noStrike" cap="none">
                <a:solidFill>
                  <a:schemeClr val="dk1"/>
                </a:solidFill>
                <a:latin typeface="Calibri"/>
                <a:ea typeface="Calibri"/>
                <a:cs typeface="Calibri"/>
                <a:sym typeface="Calibri"/>
              </a:rPr>
              <a:t>-</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3000"/>
              <a:buFont typeface="Arial"/>
              <a:buNone/>
            </a:pPr>
            <a:r>
              <a:rPr lang="en-US" sz="3000" b="0" i="0" u="none" strike="noStrike" cap="none">
                <a:solidFill>
                  <a:schemeClr val="dk1"/>
                </a:solidFill>
                <a:latin typeface="Calibri"/>
                <a:ea typeface="Calibri"/>
                <a:cs typeface="Calibri"/>
                <a:sym typeface="Calibri"/>
              </a:rPr>
              <a:t>-</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3000"/>
              <a:buFont typeface="Arial"/>
              <a:buNone/>
            </a:pPr>
            <a:r>
              <a:rPr lang="en-US" sz="3000" b="0" i="0" u="none" strike="noStrike" cap="none">
                <a:solidFill>
                  <a:schemeClr val="dk1"/>
                </a:solidFill>
                <a:latin typeface="Calibri"/>
                <a:ea typeface="Calibri"/>
                <a:cs typeface="Calibri"/>
                <a:sym typeface="Calibri"/>
              </a:rPr>
              <a:t>-</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3000"/>
              <a:buFont typeface="Arial"/>
              <a:buNone/>
            </a:pPr>
            <a:r>
              <a:rPr lang="en-US" sz="3000" b="0" i="0" u="none" strike="noStrike" cap="none">
                <a:solidFill>
                  <a:schemeClr val="dk1"/>
                </a:solidFill>
                <a:latin typeface="Calibri"/>
                <a:ea typeface="Calibri"/>
                <a:cs typeface="Calibri"/>
                <a:sym typeface="Calibri"/>
              </a:rPr>
              <a:t>-</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3000"/>
              <a:buFont typeface="Arial"/>
              <a:buNone/>
            </a:pPr>
            <a:r>
              <a:rPr lang="en-US" sz="3000" b="0" i="0" u="none" strike="noStrike" cap="none">
                <a:solidFill>
                  <a:schemeClr val="dk1"/>
                </a:solidFill>
                <a:latin typeface="Calibri"/>
                <a:ea typeface="Calibri"/>
                <a:cs typeface="Calibri"/>
                <a:sym typeface="Calibri"/>
              </a:rPr>
              <a:t>-</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3000"/>
              <a:buFont typeface="Arial"/>
              <a:buNone/>
            </a:pPr>
            <a:r>
              <a:rPr lang="en-US" sz="3000" b="0" i="0" u="none" strike="noStrike" cap="none">
                <a:solidFill>
                  <a:schemeClr val="dk1"/>
                </a:solidFill>
                <a:latin typeface="Calibri"/>
                <a:ea typeface="Calibri"/>
                <a:cs typeface="Calibri"/>
                <a:sym typeface="Calibri"/>
              </a:rPr>
              <a:t>-</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3000"/>
              <a:buFont typeface="Arial"/>
              <a:buNone/>
            </a:pPr>
            <a:r>
              <a:rPr lang="en-US" sz="3000" b="0" i="0" u="none" strike="noStrike" cap="none">
                <a:solidFill>
                  <a:schemeClr val="dk1"/>
                </a:solidFill>
                <a:latin typeface="Calibri"/>
                <a:ea typeface="Calibri"/>
                <a:cs typeface="Calibri"/>
                <a:sym typeface="Calibri"/>
              </a:rPr>
              <a:t>-</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3000"/>
              <a:buFont typeface="Arial"/>
              <a:buNone/>
            </a:pPr>
            <a:r>
              <a:rPr lang="en-US" sz="3000" b="0" i="0" u="none" strike="noStrike" cap="none">
                <a:solidFill>
                  <a:schemeClr val="dk1"/>
                </a:solidFill>
                <a:latin typeface="Calibri"/>
                <a:ea typeface="Calibri"/>
                <a:cs typeface="Calibri"/>
                <a:sym typeface="Calibri"/>
              </a:rPr>
              <a:t>-</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3000"/>
              <a:buFont typeface="Arial"/>
              <a:buNone/>
            </a:pPr>
            <a:endParaRPr sz="3000" b="0" i="0" u="none" strike="noStrike" cap="none">
              <a:solidFill>
                <a:schemeClr val="dk1"/>
              </a:solidFill>
              <a:latin typeface="Calibri"/>
              <a:ea typeface="Calibri"/>
              <a:cs typeface="Calibri"/>
              <a:sym typeface="Calibri"/>
            </a:endParaRPr>
          </a:p>
        </p:txBody>
      </p:sp>
      <p:sp>
        <p:nvSpPr>
          <p:cNvPr id="45" name="Google Shape;45;p4"/>
          <p:cNvSpPr/>
          <p:nvPr/>
        </p:nvSpPr>
        <p:spPr>
          <a:xfrm>
            <a:off x="15837155" y="19980895"/>
            <a:ext cx="12748604" cy="1263824"/>
          </a:xfrm>
          <a:prstGeom prst="rect">
            <a:avLst/>
          </a:prstGeom>
          <a:solidFill>
            <a:srgbClr val="366092"/>
          </a:solidFill>
          <a:ln w="25400" cap="flat" cmpd="sng">
            <a:solidFill>
              <a:srgbClr val="395E89"/>
            </a:solidFill>
            <a:prstDash val="solid"/>
            <a:round/>
            <a:headEnd type="none" w="sm" len="sm"/>
            <a:tailEnd type="none" w="sm" len="sm"/>
          </a:ln>
        </p:spPr>
        <p:txBody>
          <a:bodyPr spcFirstLastPara="1" wrap="square" lIns="86950" tIns="43475" rIns="86950" bIns="43475" anchor="ctr" anchorCtr="0">
            <a:noAutofit/>
          </a:bodyPr>
          <a:lstStyle/>
          <a:p>
            <a:pPr marL="0" marR="0" lvl="0" indent="0" algn="ctr" rtl="0">
              <a:lnSpc>
                <a:spcPct val="100000"/>
              </a:lnSpc>
              <a:spcBef>
                <a:spcPts val="0"/>
              </a:spcBef>
              <a:spcAft>
                <a:spcPts val="0"/>
              </a:spcAft>
              <a:buClr>
                <a:srgbClr val="000000"/>
              </a:buClr>
              <a:buSzPts val="5400"/>
              <a:buFont typeface="Arial"/>
              <a:buNone/>
            </a:pPr>
            <a:r>
              <a:rPr lang="en-US" sz="5400" b="1" i="0" u="none" strike="noStrike" cap="none">
                <a:solidFill>
                  <a:srgbClr val="EAF1DD"/>
                </a:solidFill>
                <a:latin typeface="Calibri"/>
                <a:ea typeface="Calibri"/>
                <a:cs typeface="Calibri"/>
                <a:sym typeface="Calibri"/>
              </a:rPr>
              <a:t>Discussion / Challenges/</a:t>
            </a:r>
            <a:r>
              <a:rPr lang="en-US" sz="5400" b="1">
                <a:solidFill>
                  <a:srgbClr val="EAF1DD"/>
                </a:solidFill>
                <a:latin typeface="Calibri"/>
                <a:ea typeface="Calibri"/>
                <a:cs typeface="Calibri"/>
                <a:sym typeface="Calibri"/>
              </a:rPr>
              <a:t>recommendation</a:t>
            </a:r>
            <a:endParaRPr sz="1400" b="0" i="0" u="none" strike="noStrike" cap="none">
              <a:solidFill>
                <a:srgbClr val="000000"/>
              </a:solidFill>
              <a:latin typeface="Arial"/>
              <a:ea typeface="Arial"/>
              <a:cs typeface="Arial"/>
              <a:sym typeface="Arial"/>
            </a:endParaRPr>
          </a:p>
        </p:txBody>
      </p:sp>
      <p:sp>
        <p:nvSpPr>
          <p:cNvPr id="46" name="Google Shape;46;p4"/>
          <p:cNvSpPr txBox="1"/>
          <p:nvPr/>
        </p:nvSpPr>
        <p:spPr>
          <a:xfrm>
            <a:off x="15901394" y="32126393"/>
            <a:ext cx="12684300" cy="4968900"/>
          </a:xfrm>
          <a:prstGeom prst="rect">
            <a:avLst/>
          </a:prstGeom>
          <a:solidFill>
            <a:schemeClr val="lt1"/>
          </a:solidFill>
          <a:ln w="12700" cap="flat" cmpd="sng">
            <a:solidFill>
              <a:srgbClr val="366092"/>
            </a:solidFill>
            <a:prstDash val="solid"/>
            <a:round/>
            <a:headEnd type="none" w="sm" len="sm"/>
            <a:tailEnd type="none" w="sm" len="sm"/>
          </a:ln>
        </p:spPr>
        <p:txBody>
          <a:bodyPr spcFirstLastPara="1" wrap="square" lIns="173925" tIns="173925" rIns="173925" bIns="173925" anchor="t" anchorCtr="0">
            <a:spAutoFit/>
          </a:bodyPr>
          <a:lstStyle/>
          <a:p>
            <a:pPr marL="0" marR="0" lvl="0" indent="0" algn="l" rtl="0">
              <a:lnSpc>
                <a:spcPct val="100000"/>
              </a:lnSpc>
              <a:spcBef>
                <a:spcPts val="0"/>
              </a:spcBef>
              <a:spcAft>
                <a:spcPts val="0"/>
              </a:spcAft>
              <a:buClr>
                <a:srgbClr val="000000"/>
              </a:buClr>
              <a:buSzPts val="3000"/>
              <a:buFont typeface="Arial"/>
              <a:buNone/>
            </a:pPr>
            <a:r>
              <a:rPr lang="en-US" sz="3000">
                <a:solidFill>
                  <a:schemeClr val="dk1"/>
                </a:solidFill>
                <a:latin typeface="Calibri"/>
                <a:ea typeface="Calibri"/>
                <a:cs typeface="Calibri"/>
                <a:sym typeface="Calibri"/>
              </a:rPr>
              <a:t>Summary and future directions</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3000"/>
              <a:buFont typeface="Arial"/>
              <a:buNone/>
            </a:pPr>
            <a:r>
              <a:rPr lang="en-US" sz="3000" b="0" i="0" u="none" strike="noStrike" cap="none">
                <a:solidFill>
                  <a:schemeClr val="dk1"/>
                </a:solidFill>
                <a:latin typeface="Calibri"/>
                <a:ea typeface="Calibri"/>
                <a:cs typeface="Calibri"/>
                <a:sym typeface="Calibri"/>
              </a:rPr>
              <a:t>-</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3000"/>
              <a:buFont typeface="Arial"/>
              <a:buNone/>
            </a:pPr>
            <a:r>
              <a:rPr lang="en-US" sz="3000" b="0" i="0" u="none" strike="noStrike" cap="none">
                <a:solidFill>
                  <a:schemeClr val="dk1"/>
                </a:solidFill>
                <a:latin typeface="Calibri"/>
                <a:ea typeface="Calibri"/>
                <a:cs typeface="Calibri"/>
                <a:sym typeface="Calibri"/>
              </a:rPr>
              <a:t>-</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3000"/>
              <a:buFont typeface="Arial"/>
              <a:buNone/>
            </a:pPr>
            <a:r>
              <a:rPr lang="en-US" sz="3000" b="0" i="0" u="none" strike="noStrike" cap="none">
                <a:solidFill>
                  <a:schemeClr val="dk1"/>
                </a:solidFill>
                <a:latin typeface="Calibri"/>
                <a:ea typeface="Calibri"/>
                <a:cs typeface="Calibri"/>
                <a:sym typeface="Calibri"/>
              </a:rPr>
              <a:t>-</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3000"/>
              <a:buFont typeface="Arial"/>
              <a:buNone/>
            </a:pPr>
            <a:r>
              <a:rPr lang="en-US" sz="3000" b="0" i="0" u="none" strike="noStrike" cap="none">
                <a:solidFill>
                  <a:schemeClr val="dk1"/>
                </a:solidFill>
                <a:latin typeface="Calibri"/>
                <a:ea typeface="Calibri"/>
                <a:cs typeface="Calibri"/>
                <a:sym typeface="Calibri"/>
              </a:rPr>
              <a:t>-</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3000"/>
              <a:buFont typeface="Arial"/>
              <a:buNone/>
            </a:pPr>
            <a:endParaRPr sz="3000" b="0"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3000"/>
              <a:buFont typeface="Arial"/>
              <a:buNone/>
            </a:pPr>
            <a:r>
              <a:rPr lang="en-US" sz="3000" b="0" i="0" u="none" strike="noStrike" cap="none">
                <a:solidFill>
                  <a:schemeClr val="dk1"/>
                </a:solidFill>
                <a:latin typeface="Calibri"/>
                <a:ea typeface="Calibri"/>
                <a:cs typeface="Calibri"/>
                <a:sym typeface="Calibri"/>
              </a:rPr>
              <a:t>-</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3000"/>
              <a:buFont typeface="Arial"/>
              <a:buNone/>
            </a:pPr>
            <a:r>
              <a:rPr lang="en-US" sz="3000" b="0" i="0" u="none" strike="noStrike" cap="none">
                <a:solidFill>
                  <a:schemeClr val="dk1"/>
                </a:solidFill>
                <a:latin typeface="Calibri"/>
                <a:ea typeface="Calibri"/>
                <a:cs typeface="Calibri"/>
                <a:sym typeface="Calibri"/>
              </a:rPr>
              <a:t>-</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3000"/>
              <a:buFont typeface="Arial"/>
              <a:buNone/>
            </a:pPr>
            <a:r>
              <a:rPr lang="en-US" sz="3000" b="0" i="0" u="none" strike="noStrike" cap="none">
                <a:solidFill>
                  <a:schemeClr val="dk1"/>
                </a:solidFill>
                <a:latin typeface="Calibri"/>
                <a:ea typeface="Calibri"/>
                <a:cs typeface="Calibri"/>
                <a:sym typeface="Calibri"/>
              </a:rPr>
              <a:t>-</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3000"/>
              <a:buFont typeface="Arial"/>
              <a:buNone/>
            </a:pPr>
            <a:endParaRPr sz="3000" b="0" i="0" u="none" strike="noStrike" cap="none">
              <a:solidFill>
                <a:schemeClr val="dk1"/>
              </a:solidFill>
              <a:latin typeface="Calibri"/>
              <a:ea typeface="Calibri"/>
              <a:cs typeface="Calibri"/>
              <a:sym typeface="Calibri"/>
            </a:endParaRPr>
          </a:p>
        </p:txBody>
      </p:sp>
      <p:sp>
        <p:nvSpPr>
          <p:cNvPr id="47" name="Google Shape;47;p4"/>
          <p:cNvSpPr/>
          <p:nvPr/>
        </p:nvSpPr>
        <p:spPr>
          <a:xfrm>
            <a:off x="15901394" y="30727933"/>
            <a:ext cx="12684366" cy="1398460"/>
          </a:xfrm>
          <a:prstGeom prst="rect">
            <a:avLst/>
          </a:prstGeom>
          <a:solidFill>
            <a:srgbClr val="366092"/>
          </a:solidFill>
          <a:ln w="25400" cap="flat" cmpd="sng">
            <a:solidFill>
              <a:srgbClr val="395E89"/>
            </a:solidFill>
            <a:prstDash val="solid"/>
            <a:round/>
            <a:headEnd type="none" w="sm" len="sm"/>
            <a:tailEnd type="none" w="sm" len="sm"/>
          </a:ln>
        </p:spPr>
        <p:txBody>
          <a:bodyPr spcFirstLastPara="1" wrap="square" lIns="86950" tIns="43475" rIns="86950" bIns="43475" anchor="ctr" anchorCtr="0">
            <a:noAutofit/>
          </a:bodyPr>
          <a:lstStyle/>
          <a:p>
            <a:pPr marL="0" marR="0" lvl="0" indent="0" algn="ctr" rtl="0">
              <a:lnSpc>
                <a:spcPct val="100000"/>
              </a:lnSpc>
              <a:spcBef>
                <a:spcPts val="0"/>
              </a:spcBef>
              <a:spcAft>
                <a:spcPts val="0"/>
              </a:spcAft>
              <a:buClr>
                <a:srgbClr val="000000"/>
              </a:buClr>
              <a:buSzPts val="5400"/>
              <a:buFont typeface="Arial"/>
              <a:buNone/>
            </a:pPr>
            <a:r>
              <a:rPr lang="en-US" sz="5400" b="1" i="0" u="none" strike="noStrike" cap="none">
                <a:solidFill>
                  <a:srgbClr val="EAF1DD"/>
                </a:solidFill>
                <a:latin typeface="Calibri"/>
                <a:ea typeface="Calibri"/>
                <a:cs typeface="Calibri"/>
                <a:sym typeface="Calibri"/>
              </a:rPr>
              <a:t>Conclusions / Scaling Model</a:t>
            </a:r>
            <a:endParaRPr sz="1400" b="0" i="0" u="none" strike="noStrike" cap="none">
              <a:solidFill>
                <a:srgbClr val="000000"/>
              </a:solidFill>
              <a:latin typeface="Arial"/>
              <a:ea typeface="Arial"/>
              <a:cs typeface="Arial"/>
              <a:sym typeface="Arial"/>
            </a:endParaRPr>
          </a:p>
        </p:txBody>
      </p:sp>
      <p:graphicFrame>
        <p:nvGraphicFramePr>
          <p:cNvPr id="48" name="Google Shape;48;p4" descr="Sample table with 4 columns, 7 rows." title="Sample Table"/>
          <p:cNvGraphicFramePr/>
          <p:nvPr/>
        </p:nvGraphicFramePr>
        <p:xfrm>
          <a:off x="15819437" y="13420491"/>
          <a:ext cx="5486400" cy="4700030"/>
        </p:xfrm>
        <a:graphic>
          <a:graphicData uri="http://schemas.openxmlformats.org/drawingml/2006/table">
            <a:tbl>
              <a:tblPr firstRow="1" bandRow="1">
                <a:noFill/>
                <a:tableStyleId>{D072B5CC-3B41-47BC-B754-FF33239BDFDA}</a:tableStyleId>
              </a:tblPr>
              <a:tblGrid>
                <a:gridCol w="1371600">
                  <a:extLst>
                    <a:ext uri="{9D8B030D-6E8A-4147-A177-3AD203B41FA5}">
                      <a16:colId xmlns:a16="http://schemas.microsoft.com/office/drawing/2014/main" val="20000"/>
                    </a:ext>
                  </a:extLst>
                </a:gridCol>
                <a:gridCol w="1371600">
                  <a:extLst>
                    <a:ext uri="{9D8B030D-6E8A-4147-A177-3AD203B41FA5}">
                      <a16:colId xmlns:a16="http://schemas.microsoft.com/office/drawing/2014/main" val="20001"/>
                    </a:ext>
                  </a:extLst>
                </a:gridCol>
                <a:gridCol w="1371600">
                  <a:extLst>
                    <a:ext uri="{9D8B030D-6E8A-4147-A177-3AD203B41FA5}">
                      <a16:colId xmlns:a16="http://schemas.microsoft.com/office/drawing/2014/main" val="20002"/>
                    </a:ext>
                  </a:extLst>
                </a:gridCol>
                <a:gridCol w="1371600">
                  <a:extLst>
                    <a:ext uri="{9D8B030D-6E8A-4147-A177-3AD203B41FA5}">
                      <a16:colId xmlns:a16="http://schemas.microsoft.com/office/drawing/2014/main" val="20003"/>
                    </a:ext>
                  </a:extLst>
                </a:gridCol>
              </a:tblGrid>
              <a:tr h="836450">
                <a:tc>
                  <a:txBody>
                    <a:bodyPr/>
                    <a:lstStyle/>
                    <a:p>
                      <a:pPr marL="0" marR="0" lvl="0" indent="0" algn="l" rtl="0">
                        <a:lnSpc>
                          <a:spcPct val="100000"/>
                        </a:lnSpc>
                        <a:spcBef>
                          <a:spcPts val="0"/>
                        </a:spcBef>
                        <a:spcAft>
                          <a:spcPts val="0"/>
                        </a:spcAft>
                        <a:buClr>
                          <a:srgbClr val="000000"/>
                        </a:buClr>
                        <a:buSzPts val="3100"/>
                        <a:buFont typeface="Arial"/>
                        <a:buNone/>
                      </a:pPr>
                      <a:endParaRPr sz="3100" u="none" strike="noStrike" cap="none"/>
                    </a:p>
                  </a:txBody>
                  <a:tcPr marL="84075" marR="84075" marT="44575" marB="44575" anchor="ctr">
                    <a:solidFill>
                      <a:srgbClr val="366092"/>
                    </a:solidFill>
                  </a:tcPr>
                </a:tc>
                <a:tc>
                  <a:txBody>
                    <a:bodyPr/>
                    <a:lstStyle/>
                    <a:p>
                      <a:pPr marL="0" marR="0" lvl="0" indent="0" algn="ctr" rtl="0">
                        <a:lnSpc>
                          <a:spcPct val="100000"/>
                        </a:lnSpc>
                        <a:spcBef>
                          <a:spcPts val="0"/>
                        </a:spcBef>
                        <a:spcAft>
                          <a:spcPts val="0"/>
                        </a:spcAft>
                        <a:buClr>
                          <a:srgbClr val="000000"/>
                        </a:buClr>
                        <a:buSzPts val="3100"/>
                        <a:buFont typeface="Arial"/>
                        <a:buNone/>
                      </a:pPr>
                      <a:r>
                        <a:rPr lang="en-US" sz="3100" u="none" strike="noStrike" cap="none"/>
                        <a:t>Heading</a:t>
                      </a:r>
                      <a:endParaRPr sz="1400" u="none" strike="noStrike" cap="none"/>
                    </a:p>
                  </a:txBody>
                  <a:tcPr marL="84075" marR="84075" marT="44575" marB="44575" anchor="ctr">
                    <a:solidFill>
                      <a:srgbClr val="366092"/>
                    </a:solidFill>
                  </a:tcPr>
                </a:tc>
                <a:tc>
                  <a:txBody>
                    <a:bodyPr/>
                    <a:lstStyle/>
                    <a:p>
                      <a:pPr marL="0" marR="0" lvl="0" indent="0" algn="ctr" rtl="0">
                        <a:lnSpc>
                          <a:spcPct val="100000"/>
                        </a:lnSpc>
                        <a:spcBef>
                          <a:spcPts val="0"/>
                        </a:spcBef>
                        <a:spcAft>
                          <a:spcPts val="0"/>
                        </a:spcAft>
                        <a:buClr>
                          <a:srgbClr val="000000"/>
                        </a:buClr>
                        <a:buSzPts val="3100"/>
                        <a:buFont typeface="Arial"/>
                        <a:buNone/>
                      </a:pPr>
                      <a:r>
                        <a:rPr lang="en-US" sz="3100" u="none" strike="noStrike" cap="none"/>
                        <a:t>Heading</a:t>
                      </a:r>
                      <a:endParaRPr sz="1400" u="none" strike="noStrike" cap="none"/>
                    </a:p>
                  </a:txBody>
                  <a:tcPr marL="84075" marR="84075" marT="44575" marB="44575" anchor="ctr">
                    <a:solidFill>
                      <a:srgbClr val="366092"/>
                    </a:solidFill>
                  </a:tcPr>
                </a:tc>
                <a:tc>
                  <a:txBody>
                    <a:bodyPr/>
                    <a:lstStyle/>
                    <a:p>
                      <a:pPr marL="0" marR="0" lvl="0" indent="0" algn="ctr" rtl="0">
                        <a:lnSpc>
                          <a:spcPct val="100000"/>
                        </a:lnSpc>
                        <a:spcBef>
                          <a:spcPts val="0"/>
                        </a:spcBef>
                        <a:spcAft>
                          <a:spcPts val="0"/>
                        </a:spcAft>
                        <a:buClr>
                          <a:srgbClr val="000000"/>
                        </a:buClr>
                        <a:buSzPts val="3100"/>
                        <a:buFont typeface="Arial"/>
                        <a:buNone/>
                      </a:pPr>
                      <a:r>
                        <a:rPr lang="en-US" sz="3100" u="none" strike="noStrike" cap="none"/>
                        <a:t>Heading</a:t>
                      </a:r>
                      <a:endParaRPr sz="1400" u="none" strike="noStrike" cap="none"/>
                    </a:p>
                  </a:txBody>
                  <a:tcPr marL="84075" marR="84075" marT="44575" marB="44575" anchor="ctr">
                    <a:solidFill>
                      <a:srgbClr val="366092"/>
                    </a:solidFill>
                  </a:tcPr>
                </a:tc>
                <a:extLst>
                  <a:ext uri="{0D108BD9-81ED-4DB2-BD59-A6C34878D82A}">
                    <a16:rowId xmlns:a16="http://schemas.microsoft.com/office/drawing/2014/main" val="10000"/>
                  </a:ext>
                </a:extLst>
              </a:tr>
              <a:tr h="611000">
                <a:tc>
                  <a:txBody>
                    <a:bodyPr/>
                    <a:lstStyle/>
                    <a:p>
                      <a:pPr marL="0" marR="0" lvl="0" indent="0" algn="l" rtl="0">
                        <a:lnSpc>
                          <a:spcPct val="100000"/>
                        </a:lnSpc>
                        <a:spcBef>
                          <a:spcPts val="0"/>
                        </a:spcBef>
                        <a:spcAft>
                          <a:spcPts val="0"/>
                        </a:spcAft>
                        <a:buClr>
                          <a:srgbClr val="000000"/>
                        </a:buClr>
                        <a:buSzPts val="3100"/>
                        <a:buFont typeface="Arial"/>
                        <a:buNone/>
                      </a:pPr>
                      <a:r>
                        <a:rPr lang="en-US" sz="3100" u="none" strike="noStrike" cap="none"/>
                        <a:t>Item</a:t>
                      </a:r>
                      <a:endParaRPr sz="1400" u="none" strike="noStrike" cap="none"/>
                    </a:p>
                  </a:txBody>
                  <a:tcPr marL="84075" marR="84075" marT="44575" marB="44575" anchor="ctr"/>
                </a:tc>
                <a:tc>
                  <a:txBody>
                    <a:bodyPr/>
                    <a:lstStyle/>
                    <a:p>
                      <a:pPr marL="0" marR="0" lvl="0" indent="0" algn="ctr" rtl="0">
                        <a:lnSpc>
                          <a:spcPct val="100000"/>
                        </a:lnSpc>
                        <a:spcBef>
                          <a:spcPts val="0"/>
                        </a:spcBef>
                        <a:spcAft>
                          <a:spcPts val="0"/>
                        </a:spcAft>
                        <a:buClr>
                          <a:srgbClr val="000000"/>
                        </a:buClr>
                        <a:buSzPts val="3100"/>
                        <a:buFont typeface="Arial"/>
                        <a:buNone/>
                      </a:pPr>
                      <a:r>
                        <a:rPr lang="en-US" sz="3100" u="none" strike="noStrike" cap="none"/>
                        <a:t>800</a:t>
                      </a:r>
                      <a:endParaRPr sz="1400" u="none" strike="noStrike" cap="none"/>
                    </a:p>
                  </a:txBody>
                  <a:tcPr marL="84075" marR="84075" marT="44575" marB="44575" anchor="ctr"/>
                </a:tc>
                <a:tc>
                  <a:txBody>
                    <a:bodyPr/>
                    <a:lstStyle/>
                    <a:p>
                      <a:pPr marL="0" marR="0" lvl="0" indent="0" algn="ctr" rtl="0">
                        <a:lnSpc>
                          <a:spcPct val="100000"/>
                        </a:lnSpc>
                        <a:spcBef>
                          <a:spcPts val="0"/>
                        </a:spcBef>
                        <a:spcAft>
                          <a:spcPts val="0"/>
                        </a:spcAft>
                        <a:buClr>
                          <a:srgbClr val="000000"/>
                        </a:buClr>
                        <a:buSzPts val="3100"/>
                        <a:buFont typeface="Arial"/>
                        <a:buNone/>
                      </a:pPr>
                      <a:r>
                        <a:rPr lang="en-US" sz="3100" u="none" strike="noStrike" cap="none"/>
                        <a:t>790</a:t>
                      </a:r>
                      <a:endParaRPr sz="1400" u="none" strike="noStrike" cap="none"/>
                    </a:p>
                  </a:txBody>
                  <a:tcPr marL="84075" marR="84075" marT="44575" marB="44575" anchor="ctr"/>
                </a:tc>
                <a:tc>
                  <a:txBody>
                    <a:bodyPr/>
                    <a:lstStyle/>
                    <a:p>
                      <a:pPr marL="0" marR="0" lvl="0" indent="0" algn="ctr" rtl="0">
                        <a:lnSpc>
                          <a:spcPct val="100000"/>
                        </a:lnSpc>
                        <a:spcBef>
                          <a:spcPts val="0"/>
                        </a:spcBef>
                        <a:spcAft>
                          <a:spcPts val="0"/>
                        </a:spcAft>
                        <a:buClr>
                          <a:srgbClr val="000000"/>
                        </a:buClr>
                        <a:buSzPts val="3100"/>
                        <a:buFont typeface="Arial"/>
                        <a:buNone/>
                      </a:pPr>
                      <a:r>
                        <a:rPr lang="en-US" sz="3100" u="none" strike="noStrike" cap="none"/>
                        <a:t>4001</a:t>
                      </a:r>
                      <a:endParaRPr sz="1400" u="none" strike="noStrike" cap="none"/>
                    </a:p>
                  </a:txBody>
                  <a:tcPr marL="84075" marR="84075" marT="44575" marB="44575" anchor="ctr"/>
                </a:tc>
                <a:extLst>
                  <a:ext uri="{0D108BD9-81ED-4DB2-BD59-A6C34878D82A}">
                    <a16:rowId xmlns:a16="http://schemas.microsoft.com/office/drawing/2014/main" val="10001"/>
                  </a:ext>
                </a:extLst>
              </a:tr>
              <a:tr h="611000">
                <a:tc>
                  <a:txBody>
                    <a:bodyPr/>
                    <a:lstStyle/>
                    <a:p>
                      <a:pPr marL="0" marR="0" lvl="0" indent="0" algn="l" rtl="0">
                        <a:lnSpc>
                          <a:spcPct val="100000"/>
                        </a:lnSpc>
                        <a:spcBef>
                          <a:spcPts val="0"/>
                        </a:spcBef>
                        <a:spcAft>
                          <a:spcPts val="0"/>
                        </a:spcAft>
                        <a:buClr>
                          <a:srgbClr val="000000"/>
                        </a:buClr>
                        <a:buSzPts val="3100"/>
                        <a:buFont typeface="Arial"/>
                        <a:buNone/>
                      </a:pPr>
                      <a:r>
                        <a:rPr lang="en-US" sz="3100" u="none" strike="noStrike" cap="none"/>
                        <a:t>Item</a:t>
                      </a:r>
                      <a:endParaRPr sz="1400" u="none" strike="noStrike" cap="none"/>
                    </a:p>
                  </a:txBody>
                  <a:tcPr marL="84075" marR="84075" marT="44575" marB="44575" anchor="ctr"/>
                </a:tc>
                <a:tc>
                  <a:txBody>
                    <a:bodyPr/>
                    <a:lstStyle/>
                    <a:p>
                      <a:pPr marL="0" marR="0" lvl="0" indent="0" algn="ctr" rtl="0">
                        <a:lnSpc>
                          <a:spcPct val="100000"/>
                        </a:lnSpc>
                        <a:spcBef>
                          <a:spcPts val="0"/>
                        </a:spcBef>
                        <a:spcAft>
                          <a:spcPts val="0"/>
                        </a:spcAft>
                        <a:buClr>
                          <a:srgbClr val="000000"/>
                        </a:buClr>
                        <a:buSzPts val="3100"/>
                        <a:buFont typeface="Arial"/>
                        <a:buNone/>
                      </a:pPr>
                      <a:r>
                        <a:rPr lang="en-US" sz="3100" u="none" strike="noStrike" cap="none"/>
                        <a:t>356</a:t>
                      </a:r>
                      <a:endParaRPr sz="1400" u="none" strike="noStrike" cap="none"/>
                    </a:p>
                  </a:txBody>
                  <a:tcPr marL="84075" marR="84075" marT="44575" marB="44575" anchor="ctr"/>
                </a:tc>
                <a:tc>
                  <a:txBody>
                    <a:bodyPr/>
                    <a:lstStyle/>
                    <a:p>
                      <a:pPr marL="0" marR="0" lvl="0" indent="0" algn="ctr" rtl="0">
                        <a:lnSpc>
                          <a:spcPct val="100000"/>
                        </a:lnSpc>
                        <a:spcBef>
                          <a:spcPts val="0"/>
                        </a:spcBef>
                        <a:spcAft>
                          <a:spcPts val="0"/>
                        </a:spcAft>
                        <a:buClr>
                          <a:srgbClr val="000000"/>
                        </a:buClr>
                        <a:buSzPts val="3100"/>
                        <a:buFont typeface="Arial"/>
                        <a:buNone/>
                      </a:pPr>
                      <a:r>
                        <a:rPr lang="en-US" sz="3100" u="none" strike="noStrike" cap="none"/>
                        <a:t>856</a:t>
                      </a:r>
                      <a:endParaRPr sz="1400" u="none" strike="noStrike" cap="none"/>
                    </a:p>
                  </a:txBody>
                  <a:tcPr marL="84075" marR="84075" marT="44575" marB="44575" anchor="ctr"/>
                </a:tc>
                <a:tc>
                  <a:txBody>
                    <a:bodyPr/>
                    <a:lstStyle/>
                    <a:p>
                      <a:pPr marL="0" marR="0" lvl="0" indent="0" algn="ctr" rtl="0">
                        <a:lnSpc>
                          <a:spcPct val="100000"/>
                        </a:lnSpc>
                        <a:spcBef>
                          <a:spcPts val="0"/>
                        </a:spcBef>
                        <a:spcAft>
                          <a:spcPts val="0"/>
                        </a:spcAft>
                        <a:buClr>
                          <a:srgbClr val="000000"/>
                        </a:buClr>
                        <a:buSzPts val="3100"/>
                        <a:buFont typeface="Arial"/>
                        <a:buNone/>
                      </a:pPr>
                      <a:r>
                        <a:rPr lang="en-US" sz="3100" u="none" strike="noStrike" cap="none"/>
                        <a:t>290</a:t>
                      </a:r>
                      <a:endParaRPr sz="1400" u="none" strike="noStrike" cap="none"/>
                    </a:p>
                  </a:txBody>
                  <a:tcPr marL="84075" marR="84075" marT="44575" marB="44575" anchor="ctr"/>
                </a:tc>
                <a:extLst>
                  <a:ext uri="{0D108BD9-81ED-4DB2-BD59-A6C34878D82A}">
                    <a16:rowId xmlns:a16="http://schemas.microsoft.com/office/drawing/2014/main" val="10002"/>
                  </a:ext>
                </a:extLst>
              </a:tr>
              <a:tr h="611000">
                <a:tc>
                  <a:txBody>
                    <a:bodyPr/>
                    <a:lstStyle/>
                    <a:p>
                      <a:pPr marL="0" marR="0" lvl="0" indent="0" algn="l" rtl="0">
                        <a:lnSpc>
                          <a:spcPct val="100000"/>
                        </a:lnSpc>
                        <a:spcBef>
                          <a:spcPts val="0"/>
                        </a:spcBef>
                        <a:spcAft>
                          <a:spcPts val="0"/>
                        </a:spcAft>
                        <a:buClr>
                          <a:srgbClr val="000000"/>
                        </a:buClr>
                        <a:buSzPts val="3100"/>
                        <a:buFont typeface="Arial"/>
                        <a:buNone/>
                      </a:pPr>
                      <a:r>
                        <a:rPr lang="en-US" sz="3100" u="none" strike="noStrike" cap="none"/>
                        <a:t>Item</a:t>
                      </a:r>
                      <a:endParaRPr sz="1400" u="none" strike="noStrike" cap="none"/>
                    </a:p>
                  </a:txBody>
                  <a:tcPr marL="84075" marR="84075" marT="44575" marB="44575" anchor="ctr"/>
                </a:tc>
                <a:tc>
                  <a:txBody>
                    <a:bodyPr/>
                    <a:lstStyle/>
                    <a:p>
                      <a:pPr marL="0" marR="0" lvl="0" indent="0" algn="ctr" rtl="0">
                        <a:lnSpc>
                          <a:spcPct val="100000"/>
                        </a:lnSpc>
                        <a:spcBef>
                          <a:spcPts val="0"/>
                        </a:spcBef>
                        <a:spcAft>
                          <a:spcPts val="0"/>
                        </a:spcAft>
                        <a:buClr>
                          <a:srgbClr val="000000"/>
                        </a:buClr>
                        <a:buSzPts val="3100"/>
                        <a:buFont typeface="Arial"/>
                        <a:buNone/>
                      </a:pPr>
                      <a:r>
                        <a:rPr lang="en-US" sz="3100" u="none" strike="noStrike" cap="none"/>
                        <a:t>228</a:t>
                      </a:r>
                      <a:endParaRPr sz="1400" u="none" strike="noStrike" cap="none"/>
                    </a:p>
                  </a:txBody>
                  <a:tcPr marL="84075" marR="84075" marT="44575" marB="44575" anchor="ctr"/>
                </a:tc>
                <a:tc>
                  <a:txBody>
                    <a:bodyPr/>
                    <a:lstStyle/>
                    <a:p>
                      <a:pPr marL="0" marR="0" lvl="0" indent="0" algn="ctr" rtl="0">
                        <a:lnSpc>
                          <a:spcPct val="100000"/>
                        </a:lnSpc>
                        <a:spcBef>
                          <a:spcPts val="0"/>
                        </a:spcBef>
                        <a:spcAft>
                          <a:spcPts val="0"/>
                        </a:spcAft>
                        <a:buClr>
                          <a:srgbClr val="000000"/>
                        </a:buClr>
                        <a:buSzPts val="3100"/>
                        <a:buFont typeface="Arial"/>
                        <a:buNone/>
                      </a:pPr>
                      <a:r>
                        <a:rPr lang="en-US" sz="3100" u="none" strike="noStrike" cap="none"/>
                        <a:t>134</a:t>
                      </a:r>
                      <a:endParaRPr sz="1400" u="none" strike="noStrike" cap="none"/>
                    </a:p>
                  </a:txBody>
                  <a:tcPr marL="84075" marR="84075" marT="44575" marB="44575" anchor="ctr"/>
                </a:tc>
                <a:tc>
                  <a:txBody>
                    <a:bodyPr/>
                    <a:lstStyle/>
                    <a:p>
                      <a:pPr marL="0" marR="0" lvl="0" indent="0" algn="ctr" rtl="0">
                        <a:lnSpc>
                          <a:spcPct val="100000"/>
                        </a:lnSpc>
                        <a:spcBef>
                          <a:spcPts val="0"/>
                        </a:spcBef>
                        <a:spcAft>
                          <a:spcPts val="0"/>
                        </a:spcAft>
                        <a:buClr>
                          <a:srgbClr val="000000"/>
                        </a:buClr>
                        <a:buSzPts val="3100"/>
                        <a:buFont typeface="Arial"/>
                        <a:buNone/>
                      </a:pPr>
                      <a:r>
                        <a:rPr lang="en-US" sz="3100" u="none" strike="noStrike" cap="none"/>
                        <a:t>238</a:t>
                      </a:r>
                      <a:endParaRPr sz="1400" u="none" strike="noStrike" cap="none"/>
                    </a:p>
                  </a:txBody>
                  <a:tcPr marL="84075" marR="84075" marT="44575" marB="44575" anchor="ctr"/>
                </a:tc>
                <a:extLst>
                  <a:ext uri="{0D108BD9-81ED-4DB2-BD59-A6C34878D82A}">
                    <a16:rowId xmlns:a16="http://schemas.microsoft.com/office/drawing/2014/main" val="10003"/>
                  </a:ext>
                </a:extLst>
              </a:tr>
              <a:tr h="611000">
                <a:tc>
                  <a:txBody>
                    <a:bodyPr/>
                    <a:lstStyle/>
                    <a:p>
                      <a:pPr marL="0" marR="0" lvl="0" indent="0" algn="l" rtl="0">
                        <a:lnSpc>
                          <a:spcPct val="100000"/>
                        </a:lnSpc>
                        <a:spcBef>
                          <a:spcPts val="0"/>
                        </a:spcBef>
                        <a:spcAft>
                          <a:spcPts val="0"/>
                        </a:spcAft>
                        <a:buClr>
                          <a:srgbClr val="000000"/>
                        </a:buClr>
                        <a:buSzPts val="3100"/>
                        <a:buFont typeface="Arial"/>
                        <a:buNone/>
                      </a:pPr>
                      <a:r>
                        <a:rPr lang="en-US" sz="3100" u="none" strike="noStrike" cap="none"/>
                        <a:t>Item</a:t>
                      </a:r>
                      <a:endParaRPr sz="1400" u="none" strike="noStrike" cap="none"/>
                    </a:p>
                  </a:txBody>
                  <a:tcPr marL="84075" marR="84075" marT="44575" marB="44575" anchor="ctr"/>
                </a:tc>
                <a:tc>
                  <a:txBody>
                    <a:bodyPr/>
                    <a:lstStyle/>
                    <a:p>
                      <a:pPr marL="0" marR="0" lvl="0" indent="0" algn="ctr" rtl="0">
                        <a:lnSpc>
                          <a:spcPct val="100000"/>
                        </a:lnSpc>
                        <a:spcBef>
                          <a:spcPts val="0"/>
                        </a:spcBef>
                        <a:spcAft>
                          <a:spcPts val="0"/>
                        </a:spcAft>
                        <a:buClr>
                          <a:srgbClr val="000000"/>
                        </a:buClr>
                        <a:buSzPts val="3100"/>
                        <a:buFont typeface="Arial"/>
                        <a:buNone/>
                      </a:pPr>
                      <a:r>
                        <a:rPr lang="en-US" sz="3100" u="none" strike="noStrike" cap="none"/>
                        <a:t>954</a:t>
                      </a:r>
                      <a:endParaRPr sz="1400" u="none" strike="noStrike" cap="none"/>
                    </a:p>
                  </a:txBody>
                  <a:tcPr marL="84075" marR="84075" marT="44575" marB="44575" anchor="ctr"/>
                </a:tc>
                <a:tc>
                  <a:txBody>
                    <a:bodyPr/>
                    <a:lstStyle/>
                    <a:p>
                      <a:pPr marL="0" marR="0" lvl="0" indent="0" algn="ctr" rtl="0">
                        <a:lnSpc>
                          <a:spcPct val="100000"/>
                        </a:lnSpc>
                        <a:spcBef>
                          <a:spcPts val="0"/>
                        </a:spcBef>
                        <a:spcAft>
                          <a:spcPts val="0"/>
                        </a:spcAft>
                        <a:buClr>
                          <a:srgbClr val="000000"/>
                        </a:buClr>
                        <a:buSzPts val="3100"/>
                        <a:buFont typeface="Arial"/>
                        <a:buNone/>
                      </a:pPr>
                      <a:r>
                        <a:rPr lang="en-US" sz="3100" u="none" strike="noStrike" cap="none"/>
                        <a:t>875</a:t>
                      </a:r>
                      <a:endParaRPr sz="1400" u="none" strike="noStrike" cap="none"/>
                    </a:p>
                  </a:txBody>
                  <a:tcPr marL="84075" marR="84075" marT="44575" marB="44575" anchor="ctr"/>
                </a:tc>
                <a:tc>
                  <a:txBody>
                    <a:bodyPr/>
                    <a:lstStyle/>
                    <a:p>
                      <a:pPr marL="0" marR="0" lvl="0" indent="0" algn="ctr" rtl="0">
                        <a:lnSpc>
                          <a:spcPct val="100000"/>
                        </a:lnSpc>
                        <a:spcBef>
                          <a:spcPts val="0"/>
                        </a:spcBef>
                        <a:spcAft>
                          <a:spcPts val="0"/>
                        </a:spcAft>
                        <a:buClr>
                          <a:srgbClr val="000000"/>
                        </a:buClr>
                        <a:buSzPts val="3100"/>
                        <a:buFont typeface="Arial"/>
                        <a:buNone/>
                      </a:pPr>
                      <a:r>
                        <a:rPr lang="en-US" sz="3100" u="none" strike="noStrike" cap="none"/>
                        <a:t>976</a:t>
                      </a:r>
                      <a:endParaRPr sz="1400" u="none" strike="noStrike" cap="none"/>
                    </a:p>
                  </a:txBody>
                  <a:tcPr marL="84075" marR="84075" marT="44575" marB="44575" anchor="ctr"/>
                </a:tc>
                <a:extLst>
                  <a:ext uri="{0D108BD9-81ED-4DB2-BD59-A6C34878D82A}">
                    <a16:rowId xmlns:a16="http://schemas.microsoft.com/office/drawing/2014/main" val="10004"/>
                  </a:ext>
                </a:extLst>
              </a:tr>
              <a:tr h="611000">
                <a:tc>
                  <a:txBody>
                    <a:bodyPr/>
                    <a:lstStyle/>
                    <a:p>
                      <a:pPr marL="0" marR="0" lvl="0" indent="0" algn="l" rtl="0">
                        <a:lnSpc>
                          <a:spcPct val="100000"/>
                        </a:lnSpc>
                        <a:spcBef>
                          <a:spcPts val="0"/>
                        </a:spcBef>
                        <a:spcAft>
                          <a:spcPts val="0"/>
                        </a:spcAft>
                        <a:buClr>
                          <a:srgbClr val="000000"/>
                        </a:buClr>
                        <a:buSzPts val="3100"/>
                        <a:buFont typeface="Arial"/>
                        <a:buNone/>
                      </a:pPr>
                      <a:r>
                        <a:rPr lang="en-US" sz="3100" u="none" strike="noStrike" cap="none"/>
                        <a:t>Item</a:t>
                      </a:r>
                      <a:endParaRPr sz="1400" u="none" strike="noStrike" cap="none"/>
                    </a:p>
                  </a:txBody>
                  <a:tcPr marL="84075" marR="84075" marT="44575" marB="44575" anchor="ctr"/>
                </a:tc>
                <a:tc>
                  <a:txBody>
                    <a:bodyPr/>
                    <a:lstStyle/>
                    <a:p>
                      <a:pPr marL="0" marR="0" lvl="0" indent="0" algn="ctr" rtl="0">
                        <a:lnSpc>
                          <a:spcPct val="100000"/>
                        </a:lnSpc>
                        <a:spcBef>
                          <a:spcPts val="0"/>
                        </a:spcBef>
                        <a:spcAft>
                          <a:spcPts val="0"/>
                        </a:spcAft>
                        <a:buClr>
                          <a:srgbClr val="000000"/>
                        </a:buClr>
                        <a:buSzPts val="3100"/>
                        <a:buFont typeface="Arial"/>
                        <a:buNone/>
                      </a:pPr>
                      <a:r>
                        <a:rPr lang="en-US" sz="3100" u="none" strike="noStrike" cap="none"/>
                        <a:t>324</a:t>
                      </a:r>
                      <a:endParaRPr sz="1400" u="none" strike="noStrike" cap="none"/>
                    </a:p>
                  </a:txBody>
                  <a:tcPr marL="84075" marR="84075" marT="44575" marB="44575" anchor="ctr"/>
                </a:tc>
                <a:tc>
                  <a:txBody>
                    <a:bodyPr/>
                    <a:lstStyle/>
                    <a:p>
                      <a:pPr marL="0" marR="0" lvl="0" indent="0" algn="ctr" rtl="0">
                        <a:lnSpc>
                          <a:spcPct val="100000"/>
                        </a:lnSpc>
                        <a:spcBef>
                          <a:spcPts val="0"/>
                        </a:spcBef>
                        <a:spcAft>
                          <a:spcPts val="0"/>
                        </a:spcAft>
                        <a:buClr>
                          <a:srgbClr val="000000"/>
                        </a:buClr>
                        <a:buSzPts val="3100"/>
                        <a:buFont typeface="Arial"/>
                        <a:buNone/>
                      </a:pPr>
                      <a:r>
                        <a:rPr lang="en-US" sz="3100" u="none" strike="noStrike" cap="none"/>
                        <a:t>325</a:t>
                      </a:r>
                      <a:endParaRPr sz="1400" u="none" strike="noStrike" cap="none"/>
                    </a:p>
                  </a:txBody>
                  <a:tcPr marL="84075" marR="84075" marT="44575" marB="44575" anchor="ctr"/>
                </a:tc>
                <a:tc>
                  <a:txBody>
                    <a:bodyPr/>
                    <a:lstStyle/>
                    <a:p>
                      <a:pPr marL="0" marR="0" lvl="0" indent="0" algn="ctr" rtl="0">
                        <a:lnSpc>
                          <a:spcPct val="100000"/>
                        </a:lnSpc>
                        <a:spcBef>
                          <a:spcPts val="0"/>
                        </a:spcBef>
                        <a:spcAft>
                          <a:spcPts val="0"/>
                        </a:spcAft>
                        <a:buClr>
                          <a:srgbClr val="000000"/>
                        </a:buClr>
                        <a:buSzPts val="3100"/>
                        <a:buFont typeface="Arial"/>
                        <a:buNone/>
                      </a:pPr>
                      <a:r>
                        <a:rPr lang="en-US" sz="3100" u="none" strike="noStrike" cap="none"/>
                        <a:t>301</a:t>
                      </a:r>
                      <a:endParaRPr sz="1400" u="none" strike="noStrike" cap="none"/>
                    </a:p>
                  </a:txBody>
                  <a:tcPr marL="84075" marR="84075" marT="44575" marB="44575" anchor="ctr"/>
                </a:tc>
                <a:extLst>
                  <a:ext uri="{0D108BD9-81ED-4DB2-BD59-A6C34878D82A}">
                    <a16:rowId xmlns:a16="http://schemas.microsoft.com/office/drawing/2014/main" val="10005"/>
                  </a:ext>
                </a:extLst>
              </a:tr>
              <a:tr h="611000">
                <a:tc>
                  <a:txBody>
                    <a:bodyPr/>
                    <a:lstStyle/>
                    <a:p>
                      <a:pPr marL="0" marR="0" lvl="0" indent="0" algn="l" rtl="0">
                        <a:lnSpc>
                          <a:spcPct val="100000"/>
                        </a:lnSpc>
                        <a:spcBef>
                          <a:spcPts val="0"/>
                        </a:spcBef>
                        <a:spcAft>
                          <a:spcPts val="0"/>
                        </a:spcAft>
                        <a:buClr>
                          <a:srgbClr val="000000"/>
                        </a:buClr>
                        <a:buSzPts val="3100"/>
                        <a:buFont typeface="Arial"/>
                        <a:buNone/>
                      </a:pPr>
                      <a:r>
                        <a:rPr lang="en-US" sz="3100" u="none" strike="noStrike" cap="none"/>
                        <a:t>Item</a:t>
                      </a:r>
                      <a:endParaRPr sz="1400" u="none" strike="noStrike" cap="none"/>
                    </a:p>
                  </a:txBody>
                  <a:tcPr marL="84075" marR="84075" marT="44575" marB="44575" anchor="ctr"/>
                </a:tc>
                <a:tc>
                  <a:txBody>
                    <a:bodyPr/>
                    <a:lstStyle/>
                    <a:p>
                      <a:pPr marL="0" marR="0" lvl="0" indent="0" algn="ctr" rtl="0">
                        <a:lnSpc>
                          <a:spcPct val="100000"/>
                        </a:lnSpc>
                        <a:spcBef>
                          <a:spcPts val="0"/>
                        </a:spcBef>
                        <a:spcAft>
                          <a:spcPts val="0"/>
                        </a:spcAft>
                        <a:buClr>
                          <a:srgbClr val="000000"/>
                        </a:buClr>
                        <a:buSzPts val="3100"/>
                        <a:buFont typeface="Arial"/>
                        <a:buNone/>
                      </a:pPr>
                      <a:r>
                        <a:rPr lang="en-US" sz="3100" u="none" strike="noStrike" cap="none"/>
                        <a:t>199</a:t>
                      </a:r>
                      <a:endParaRPr sz="1400" u="none" strike="noStrike" cap="none"/>
                    </a:p>
                  </a:txBody>
                  <a:tcPr marL="84075" marR="84075" marT="44575" marB="44575" anchor="ctr"/>
                </a:tc>
                <a:tc>
                  <a:txBody>
                    <a:bodyPr/>
                    <a:lstStyle/>
                    <a:p>
                      <a:pPr marL="0" marR="0" lvl="0" indent="0" algn="ctr" rtl="0">
                        <a:lnSpc>
                          <a:spcPct val="100000"/>
                        </a:lnSpc>
                        <a:spcBef>
                          <a:spcPts val="0"/>
                        </a:spcBef>
                        <a:spcAft>
                          <a:spcPts val="0"/>
                        </a:spcAft>
                        <a:buClr>
                          <a:srgbClr val="000000"/>
                        </a:buClr>
                        <a:buSzPts val="3100"/>
                        <a:buFont typeface="Arial"/>
                        <a:buNone/>
                      </a:pPr>
                      <a:r>
                        <a:rPr lang="en-US" sz="3100" u="none" strike="noStrike" cap="none"/>
                        <a:t>137</a:t>
                      </a:r>
                      <a:endParaRPr sz="1400" u="none" strike="noStrike" cap="none"/>
                    </a:p>
                  </a:txBody>
                  <a:tcPr marL="84075" marR="84075" marT="44575" marB="44575" anchor="ctr"/>
                </a:tc>
                <a:tc>
                  <a:txBody>
                    <a:bodyPr/>
                    <a:lstStyle/>
                    <a:p>
                      <a:pPr marL="0" marR="0" lvl="0" indent="0" algn="ctr" rtl="0">
                        <a:lnSpc>
                          <a:spcPct val="100000"/>
                        </a:lnSpc>
                        <a:spcBef>
                          <a:spcPts val="0"/>
                        </a:spcBef>
                        <a:spcAft>
                          <a:spcPts val="0"/>
                        </a:spcAft>
                        <a:buClr>
                          <a:srgbClr val="000000"/>
                        </a:buClr>
                        <a:buSzPts val="3100"/>
                        <a:buFont typeface="Arial"/>
                        <a:buNone/>
                      </a:pPr>
                      <a:r>
                        <a:rPr lang="en-US" sz="3100" u="none" strike="noStrike" cap="none"/>
                        <a:t>186</a:t>
                      </a:r>
                      <a:endParaRPr sz="1400" u="none" strike="noStrike" cap="none"/>
                    </a:p>
                  </a:txBody>
                  <a:tcPr marL="84075" marR="84075" marT="44575" marB="44575" anchor="ctr"/>
                </a:tc>
                <a:extLst>
                  <a:ext uri="{0D108BD9-81ED-4DB2-BD59-A6C34878D82A}">
                    <a16:rowId xmlns:a16="http://schemas.microsoft.com/office/drawing/2014/main" val="10006"/>
                  </a:ext>
                </a:extLst>
              </a:tr>
            </a:tbl>
          </a:graphicData>
        </a:graphic>
      </p:graphicFrame>
      <p:sp>
        <p:nvSpPr>
          <p:cNvPr id="49" name="Google Shape;49;p4"/>
          <p:cNvSpPr txBox="1"/>
          <p:nvPr/>
        </p:nvSpPr>
        <p:spPr>
          <a:xfrm>
            <a:off x="1299675" y="10204451"/>
            <a:ext cx="13130400" cy="7739700"/>
          </a:xfrm>
          <a:prstGeom prst="rect">
            <a:avLst/>
          </a:prstGeom>
          <a:solidFill>
            <a:schemeClr val="lt1"/>
          </a:solidFill>
          <a:ln w="12700" cap="flat" cmpd="sng">
            <a:solidFill>
              <a:srgbClr val="366092"/>
            </a:solidFill>
            <a:prstDash val="solid"/>
            <a:round/>
            <a:headEnd type="none" w="sm" len="sm"/>
            <a:tailEnd type="none" w="sm" len="sm"/>
          </a:ln>
        </p:spPr>
        <p:txBody>
          <a:bodyPr spcFirstLastPara="1" wrap="square" lIns="173925" tIns="173925" rIns="173925" bIns="173925" anchor="t" anchorCtr="0">
            <a:spAutoFit/>
          </a:bodyPr>
          <a:lstStyle/>
          <a:p>
            <a:pPr marL="0" marR="0" lvl="0" indent="0" algn="l" rtl="0">
              <a:lnSpc>
                <a:spcPct val="100000"/>
              </a:lnSpc>
              <a:spcBef>
                <a:spcPts val="0"/>
              </a:spcBef>
              <a:spcAft>
                <a:spcPts val="0"/>
              </a:spcAft>
              <a:buClr>
                <a:srgbClr val="000000"/>
              </a:buClr>
              <a:buSzPts val="3000"/>
              <a:buFont typeface="Arial"/>
              <a:buNone/>
            </a:pPr>
            <a:endParaRPr sz="3000" b="1">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3000"/>
              <a:buFont typeface="Arial"/>
              <a:buNone/>
            </a:pPr>
            <a:endParaRPr sz="3000" b="1">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3000"/>
              <a:buFont typeface="Arial"/>
              <a:buNone/>
            </a:pPr>
            <a:r>
              <a:rPr lang="en-US" sz="3000" b="1" i="0" u="none" strike="noStrike" cap="none">
                <a:solidFill>
                  <a:schemeClr val="dk1"/>
                </a:solidFill>
                <a:latin typeface="Calibri"/>
                <a:ea typeface="Calibri"/>
                <a:cs typeface="Calibri"/>
                <a:sym typeface="Calibri"/>
              </a:rPr>
              <a:t>-</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3000"/>
              <a:buFont typeface="Arial"/>
              <a:buNone/>
            </a:pPr>
            <a:r>
              <a:rPr lang="en-US" sz="3000" b="1" i="0" u="none" strike="noStrike" cap="none">
                <a:solidFill>
                  <a:schemeClr val="dk1"/>
                </a:solidFill>
                <a:latin typeface="Calibri"/>
                <a:ea typeface="Calibri"/>
                <a:cs typeface="Calibri"/>
                <a:sym typeface="Calibri"/>
              </a:rPr>
              <a:t>-</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3000"/>
              <a:buFont typeface="Arial"/>
              <a:buNone/>
            </a:pPr>
            <a:r>
              <a:rPr lang="en-US" sz="3000" b="1" i="0" u="none" strike="noStrike" cap="none">
                <a:solidFill>
                  <a:schemeClr val="dk1"/>
                </a:solidFill>
                <a:latin typeface="Calibri"/>
                <a:ea typeface="Calibri"/>
                <a:cs typeface="Calibri"/>
                <a:sym typeface="Calibri"/>
              </a:rPr>
              <a:t>-</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3000"/>
              <a:buFont typeface="Arial"/>
              <a:buNone/>
            </a:pPr>
            <a:r>
              <a:rPr lang="en-US" sz="3000" b="1" i="0" u="none" strike="noStrike" cap="none">
                <a:solidFill>
                  <a:schemeClr val="dk1"/>
                </a:solidFill>
                <a:latin typeface="Calibri"/>
                <a:ea typeface="Calibri"/>
                <a:cs typeface="Calibri"/>
                <a:sym typeface="Calibri"/>
              </a:rPr>
              <a:t>-</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3000"/>
              <a:buFont typeface="Arial"/>
              <a:buNone/>
            </a:pPr>
            <a:r>
              <a:rPr lang="en-US" sz="3000" b="1" i="0" u="none" strike="noStrike" cap="none">
                <a:solidFill>
                  <a:schemeClr val="dk1"/>
                </a:solidFill>
                <a:latin typeface="Calibri"/>
                <a:ea typeface="Calibri"/>
                <a:cs typeface="Calibri"/>
                <a:sym typeface="Calibri"/>
              </a:rPr>
              <a:t>-</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3000"/>
              <a:buFont typeface="Arial"/>
              <a:buNone/>
            </a:pPr>
            <a:r>
              <a:rPr lang="en-US" sz="3000" b="1" i="0" u="none" strike="noStrike" cap="none">
                <a:solidFill>
                  <a:schemeClr val="dk1"/>
                </a:solidFill>
                <a:latin typeface="Calibri"/>
                <a:ea typeface="Calibri"/>
                <a:cs typeface="Calibri"/>
                <a:sym typeface="Calibri"/>
              </a:rPr>
              <a:t>-</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3000"/>
              <a:buFont typeface="Arial"/>
              <a:buNone/>
            </a:pPr>
            <a:r>
              <a:rPr lang="en-US" sz="3000" b="1" i="0" u="none" strike="noStrike" cap="none">
                <a:solidFill>
                  <a:schemeClr val="dk1"/>
                </a:solidFill>
                <a:latin typeface="Calibri"/>
                <a:ea typeface="Calibri"/>
                <a:cs typeface="Calibri"/>
                <a:sym typeface="Calibri"/>
              </a:rPr>
              <a:t>-</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3000"/>
              <a:buFont typeface="Arial"/>
              <a:buNone/>
            </a:pPr>
            <a:endParaRPr sz="3000" b="1" i="0" u="none" strike="noStrike" cap="none">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3000"/>
              <a:buFont typeface="Arial"/>
              <a:buNone/>
            </a:pPr>
            <a:r>
              <a:rPr lang="en-US" sz="3000" b="1" i="0" u="none" strike="noStrike" cap="none">
                <a:solidFill>
                  <a:schemeClr val="dk1"/>
                </a:solidFill>
                <a:latin typeface="Calibri"/>
                <a:ea typeface="Calibri"/>
                <a:cs typeface="Calibri"/>
                <a:sym typeface="Calibri"/>
              </a:rPr>
              <a:t>-</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3000"/>
              <a:buFont typeface="Arial"/>
              <a:buNone/>
            </a:pPr>
            <a:r>
              <a:rPr lang="en-US" sz="3000" b="1" i="0" u="none" strike="noStrike" cap="none">
                <a:solidFill>
                  <a:schemeClr val="dk1"/>
                </a:solidFill>
                <a:latin typeface="Calibri"/>
                <a:ea typeface="Calibri"/>
                <a:cs typeface="Calibri"/>
                <a:sym typeface="Calibri"/>
              </a:rPr>
              <a:t>-</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3000"/>
              <a:buFont typeface="Arial"/>
              <a:buNone/>
            </a:pPr>
            <a:r>
              <a:rPr lang="en-US" sz="3000" b="1" i="0" u="none" strike="noStrike" cap="none">
                <a:solidFill>
                  <a:schemeClr val="dk1"/>
                </a:solidFill>
                <a:latin typeface="Calibri"/>
                <a:ea typeface="Calibri"/>
                <a:cs typeface="Calibri"/>
                <a:sym typeface="Calibri"/>
              </a:rPr>
              <a:t>-</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3000"/>
              <a:buFont typeface="Arial"/>
              <a:buNone/>
            </a:pPr>
            <a:r>
              <a:rPr lang="en-US" sz="3000" b="1" i="0" u="none" strike="noStrike" cap="none">
                <a:solidFill>
                  <a:schemeClr val="dk1"/>
                </a:solidFill>
                <a:latin typeface="Calibri"/>
                <a:ea typeface="Calibri"/>
                <a:cs typeface="Calibri"/>
                <a:sym typeface="Calibri"/>
              </a:rPr>
              <a:t>-</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3000"/>
              <a:buFont typeface="Arial"/>
              <a:buNone/>
            </a:pPr>
            <a:r>
              <a:rPr lang="en-US" sz="3000" b="1" i="0" u="none" strike="noStrike" cap="none">
                <a:solidFill>
                  <a:schemeClr val="dk1"/>
                </a:solidFill>
                <a:latin typeface="Calibri"/>
                <a:ea typeface="Calibri"/>
                <a:cs typeface="Calibri"/>
                <a:sym typeface="Calibri"/>
              </a:rPr>
              <a:t>-</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3000"/>
              <a:buFont typeface="Arial"/>
              <a:buNone/>
            </a:pPr>
            <a:r>
              <a:rPr lang="en-US" sz="3000" b="1" i="0" u="none" strike="noStrike" cap="none">
                <a:solidFill>
                  <a:schemeClr val="dk1"/>
                </a:solidFill>
                <a:latin typeface="Calibri"/>
                <a:ea typeface="Calibri"/>
                <a:cs typeface="Calibri"/>
                <a:sym typeface="Calibri"/>
              </a:rPr>
              <a:t>--</a:t>
            </a:r>
            <a:endParaRPr sz="1400" b="0" i="0" u="none" strike="noStrike" cap="none">
              <a:solidFill>
                <a:srgbClr val="000000"/>
              </a:solidFill>
              <a:latin typeface="Arial"/>
              <a:ea typeface="Arial"/>
              <a:cs typeface="Arial"/>
              <a:sym typeface="Arial"/>
            </a:endParaRPr>
          </a:p>
        </p:txBody>
      </p:sp>
      <p:sp>
        <p:nvSpPr>
          <p:cNvPr id="50" name="Google Shape;50;p4"/>
          <p:cNvSpPr/>
          <p:nvPr/>
        </p:nvSpPr>
        <p:spPr>
          <a:xfrm>
            <a:off x="15837154" y="5752988"/>
            <a:ext cx="12748605" cy="1012908"/>
          </a:xfrm>
          <a:prstGeom prst="rect">
            <a:avLst/>
          </a:prstGeom>
          <a:solidFill>
            <a:srgbClr val="366092"/>
          </a:solidFill>
          <a:ln w="25400" cap="flat" cmpd="sng">
            <a:solidFill>
              <a:srgbClr val="395E89"/>
            </a:solidFill>
            <a:prstDash val="solid"/>
            <a:round/>
            <a:headEnd type="none" w="sm" len="sm"/>
            <a:tailEnd type="none" w="sm" len="sm"/>
          </a:ln>
        </p:spPr>
        <p:txBody>
          <a:bodyPr spcFirstLastPara="1" wrap="square" lIns="86950" tIns="43475" rIns="86950" bIns="43475" anchor="ctr" anchorCtr="0">
            <a:noAutofit/>
          </a:bodyPr>
          <a:lstStyle/>
          <a:p>
            <a:pPr marL="0" marR="0" lvl="0" indent="0" algn="ctr" rtl="0">
              <a:lnSpc>
                <a:spcPct val="100000"/>
              </a:lnSpc>
              <a:spcBef>
                <a:spcPts val="0"/>
              </a:spcBef>
              <a:spcAft>
                <a:spcPts val="0"/>
              </a:spcAft>
              <a:buClr>
                <a:srgbClr val="000000"/>
              </a:buClr>
              <a:buSzPts val="5400"/>
              <a:buFont typeface="Arial"/>
              <a:buNone/>
            </a:pPr>
            <a:r>
              <a:rPr lang="en-US" sz="5400" b="1" i="0" u="none" strike="noStrike" cap="none">
                <a:solidFill>
                  <a:srgbClr val="EAF1DD"/>
                </a:solidFill>
                <a:latin typeface="Calibri"/>
                <a:ea typeface="Calibri"/>
                <a:cs typeface="Calibri"/>
                <a:sym typeface="Calibri"/>
              </a:rPr>
              <a:t>Results / Findings (photos, …)</a:t>
            </a:r>
            <a:endParaRPr sz="1400" b="0" i="0" u="none" strike="noStrike" cap="none">
              <a:solidFill>
                <a:srgbClr val="000000"/>
              </a:solidFill>
              <a:latin typeface="Arial"/>
              <a:ea typeface="Arial"/>
              <a:cs typeface="Arial"/>
              <a:sym typeface="Arial"/>
            </a:endParaRPr>
          </a:p>
        </p:txBody>
      </p:sp>
      <p:sp>
        <p:nvSpPr>
          <p:cNvPr id="51" name="Google Shape;51;p4"/>
          <p:cNvSpPr txBox="1"/>
          <p:nvPr/>
        </p:nvSpPr>
        <p:spPr>
          <a:xfrm>
            <a:off x="5913437" y="36754119"/>
            <a:ext cx="3884987" cy="457151"/>
          </a:xfrm>
          <a:prstGeom prst="rect">
            <a:avLst/>
          </a:prstGeom>
          <a:noFill/>
          <a:ln>
            <a:noFill/>
          </a:ln>
        </p:spPr>
        <p:txBody>
          <a:bodyPr spcFirstLastPara="1" wrap="square" lIns="86950" tIns="43475" rIns="86950" bIns="43475" anchor="t" anchorCtr="0">
            <a:spAutoFit/>
          </a:bodyPr>
          <a:lstStyle/>
          <a:p>
            <a:pPr marL="0" marR="0" lvl="0" indent="0" algn="l" rtl="0">
              <a:lnSpc>
                <a:spcPct val="100000"/>
              </a:lnSpc>
              <a:spcBef>
                <a:spcPts val="0"/>
              </a:spcBef>
              <a:spcAft>
                <a:spcPts val="0"/>
              </a:spcAft>
              <a:buClr>
                <a:srgbClr val="000000"/>
              </a:buClr>
              <a:buSzPts val="2400"/>
              <a:buFont typeface="Arial"/>
              <a:buNone/>
            </a:pPr>
            <a:r>
              <a:rPr lang="en-US" sz="2400" b="1" i="0" u="none" strike="noStrike" cap="none">
                <a:solidFill>
                  <a:schemeClr val="dk1"/>
                </a:solidFill>
                <a:latin typeface="Calibri"/>
                <a:ea typeface="Calibri"/>
                <a:cs typeface="Calibri"/>
                <a:sym typeface="Calibri"/>
              </a:rPr>
              <a:t>Figure 1.</a:t>
            </a:r>
            <a:r>
              <a:rPr lang="en-US" sz="2400" b="0" i="0" u="none" strike="noStrike" cap="none">
                <a:solidFill>
                  <a:schemeClr val="dk1"/>
                </a:solidFill>
                <a:latin typeface="Calibri"/>
                <a:ea typeface="Calibri"/>
                <a:cs typeface="Calibri"/>
                <a:sym typeface="Calibri"/>
              </a:rPr>
              <a:t> Label in 24pt Calibri.</a:t>
            </a:r>
            <a:endParaRPr sz="1400" b="0" i="0" u="none" strike="noStrike" cap="none">
              <a:solidFill>
                <a:srgbClr val="000000"/>
              </a:solidFill>
              <a:latin typeface="Arial"/>
              <a:ea typeface="Arial"/>
              <a:cs typeface="Arial"/>
              <a:sym typeface="Arial"/>
            </a:endParaRPr>
          </a:p>
        </p:txBody>
      </p:sp>
      <p:sp>
        <p:nvSpPr>
          <p:cNvPr id="52" name="Google Shape;52;p4"/>
          <p:cNvSpPr txBox="1"/>
          <p:nvPr/>
        </p:nvSpPr>
        <p:spPr>
          <a:xfrm>
            <a:off x="16404381" y="18493277"/>
            <a:ext cx="3773803" cy="457151"/>
          </a:xfrm>
          <a:prstGeom prst="rect">
            <a:avLst/>
          </a:prstGeom>
          <a:noFill/>
          <a:ln>
            <a:noFill/>
          </a:ln>
        </p:spPr>
        <p:txBody>
          <a:bodyPr spcFirstLastPara="1" wrap="square" lIns="86950" tIns="43475" rIns="86950" bIns="43475" anchor="t" anchorCtr="0">
            <a:spAutoFit/>
          </a:bodyPr>
          <a:lstStyle/>
          <a:p>
            <a:pPr marL="0" marR="0" lvl="0" indent="0" algn="ctr" rtl="0">
              <a:lnSpc>
                <a:spcPct val="100000"/>
              </a:lnSpc>
              <a:spcBef>
                <a:spcPts val="0"/>
              </a:spcBef>
              <a:spcAft>
                <a:spcPts val="0"/>
              </a:spcAft>
              <a:buClr>
                <a:srgbClr val="000000"/>
              </a:buClr>
              <a:buSzPts val="2400"/>
              <a:buFont typeface="Arial"/>
              <a:buNone/>
            </a:pPr>
            <a:r>
              <a:rPr lang="en-US" sz="2400" b="1" i="0" u="none" strike="noStrike" cap="none">
                <a:solidFill>
                  <a:schemeClr val="dk1"/>
                </a:solidFill>
                <a:latin typeface="Calibri"/>
                <a:ea typeface="Calibri"/>
                <a:cs typeface="Calibri"/>
                <a:sym typeface="Calibri"/>
              </a:rPr>
              <a:t>Table 1.</a:t>
            </a:r>
            <a:r>
              <a:rPr lang="en-US" sz="2400" b="0" i="0" u="none" strike="noStrike" cap="none">
                <a:solidFill>
                  <a:schemeClr val="dk1"/>
                </a:solidFill>
                <a:latin typeface="Calibri"/>
                <a:ea typeface="Calibri"/>
                <a:cs typeface="Calibri"/>
                <a:sym typeface="Calibri"/>
              </a:rPr>
              <a:t> Label in 24pt Calibri.</a:t>
            </a:r>
            <a:endParaRPr sz="1400" b="0" i="0" u="none" strike="noStrike" cap="none">
              <a:solidFill>
                <a:srgbClr val="000000"/>
              </a:solidFill>
              <a:latin typeface="Arial"/>
              <a:ea typeface="Arial"/>
              <a:cs typeface="Arial"/>
              <a:sym typeface="Arial"/>
            </a:endParaRPr>
          </a:p>
        </p:txBody>
      </p:sp>
      <p:pic>
        <p:nvPicPr>
          <p:cNvPr id="53" name="Google Shape;53;p4"/>
          <p:cNvPicPr preferRelativeResize="0"/>
          <p:nvPr/>
        </p:nvPicPr>
        <p:blipFill rotWithShape="1">
          <a:blip r:embed="rId3">
            <a:alphaModFix/>
          </a:blip>
          <a:srcRect/>
          <a:stretch/>
        </p:blipFill>
        <p:spPr>
          <a:xfrm>
            <a:off x="22220237" y="13168107"/>
            <a:ext cx="6811596" cy="4700027"/>
          </a:xfrm>
          <a:prstGeom prst="rect">
            <a:avLst/>
          </a:prstGeom>
          <a:noFill/>
          <a:ln>
            <a:noFill/>
          </a:ln>
        </p:spPr>
      </p:pic>
      <p:sp>
        <p:nvSpPr>
          <p:cNvPr id="54" name="Google Shape;54;p4"/>
          <p:cNvSpPr txBox="1"/>
          <p:nvPr/>
        </p:nvSpPr>
        <p:spPr>
          <a:xfrm>
            <a:off x="23729098" y="18493277"/>
            <a:ext cx="3793873" cy="457151"/>
          </a:xfrm>
          <a:prstGeom prst="rect">
            <a:avLst/>
          </a:prstGeom>
          <a:noFill/>
          <a:ln>
            <a:noFill/>
          </a:ln>
        </p:spPr>
        <p:txBody>
          <a:bodyPr spcFirstLastPara="1" wrap="square" lIns="86950" tIns="43475" rIns="86950" bIns="43475" anchor="t" anchorCtr="0">
            <a:spAutoFit/>
          </a:bodyPr>
          <a:lstStyle/>
          <a:p>
            <a:pPr marL="0" marR="0" lvl="0" indent="0" algn="ctr" rtl="0">
              <a:lnSpc>
                <a:spcPct val="100000"/>
              </a:lnSpc>
              <a:spcBef>
                <a:spcPts val="0"/>
              </a:spcBef>
              <a:spcAft>
                <a:spcPts val="0"/>
              </a:spcAft>
              <a:buClr>
                <a:srgbClr val="000000"/>
              </a:buClr>
              <a:buSzPts val="2400"/>
              <a:buFont typeface="Arial"/>
              <a:buNone/>
            </a:pPr>
            <a:r>
              <a:rPr lang="en-US" sz="2400" b="1" i="0" u="none" strike="noStrike" cap="none">
                <a:solidFill>
                  <a:schemeClr val="dk1"/>
                </a:solidFill>
                <a:latin typeface="Calibri"/>
                <a:ea typeface="Calibri"/>
                <a:cs typeface="Calibri"/>
                <a:sym typeface="Calibri"/>
              </a:rPr>
              <a:t>Chart 1.</a:t>
            </a:r>
            <a:r>
              <a:rPr lang="en-US" sz="2400" b="0" i="0" u="none" strike="noStrike" cap="none">
                <a:solidFill>
                  <a:schemeClr val="dk1"/>
                </a:solidFill>
                <a:latin typeface="Calibri"/>
                <a:ea typeface="Calibri"/>
                <a:cs typeface="Calibri"/>
                <a:sym typeface="Calibri"/>
              </a:rPr>
              <a:t> Label in 24pt Calibri.</a:t>
            </a:r>
            <a:endParaRPr sz="1400" b="0" i="0" u="none" strike="noStrike" cap="none">
              <a:solidFill>
                <a:srgbClr val="000000"/>
              </a:solidFill>
              <a:latin typeface="Arial"/>
              <a:ea typeface="Arial"/>
              <a:cs typeface="Arial"/>
              <a:sym typeface="Arial"/>
            </a:endParaRPr>
          </a:p>
        </p:txBody>
      </p:sp>
      <p:pic>
        <p:nvPicPr>
          <p:cNvPr id="55" name="Google Shape;55;p4" descr="Architectural Home Design | Hamilton | Oakville &amp; The GTA | Team Shane"/>
          <p:cNvPicPr preferRelativeResize="0"/>
          <p:nvPr/>
        </p:nvPicPr>
        <p:blipFill rotWithShape="1">
          <a:blip r:embed="rId4">
            <a:alphaModFix/>
          </a:blip>
          <a:srcRect/>
          <a:stretch/>
        </p:blipFill>
        <p:spPr>
          <a:xfrm>
            <a:off x="3779838" y="29510101"/>
            <a:ext cx="7924800" cy="6822218"/>
          </a:xfrm>
          <a:prstGeom prst="rect">
            <a:avLst/>
          </a:prstGeom>
          <a:noFill/>
          <a:ln>
            <a:noFill/>
          </a:ln>
        </p:spPr>
      </p:pic>
      <p:sp>
        <p:nvSpPr>
          <p:cNvPr id="56" name="Google Shape;56;p4"/>
          <p:cNvSpPr txBox="1"/>
          <p:nvPr/>
        </p:nvSpPr>
        <p:spPr>
          <a:xfrm>
            <a:off x="720875" y="37871925"/>
            <a:ext cx="9616800" cy="3412500"/>
          </a:xfrm>
          <a:prstGeom prst="rect">
            <a:avLst/>
          </a:prstGeom>
          <a:noFill/>
          <a:ln>
            <a:noFill/>
          </a:ln>
        </p:spPr>
        <p:txBody>
          <a:bodyPr spcFirstLastPara="1" wrap="square" lIns="86950" tIns="43475" rIns="86950" bIns="43475" anchor="t" anchorCtr="0">
            <a:spAutoFit/>
          </a:bodyPr>
          <a:lstStyle/>
          <a:p>
            <a:pPr marL="0" marR="0" lvl="0" indent="0" algn="l" rtl="0">
              <a:lnSpc>
                <a:spcPct val="100000"/>
              </a:lnSpc>
              <a:spcBef>
                <a:spcPts val="0"/>
              </a:spcBef>
              <a:spcAft>
                <a:spcPts val="0"/>
              </a:spcAft>
              <a:buClr>
                <a:srgbClr val="000000"/>
              </a:buClr>
              <a:buSzPts val="5400"/>
              <a:buFont typeface="Arial"/>
              <a:buNone/>
            </a:pPr>
            <a:r>
              <a:rPr lang="en-US" sz="5400" b="1" i="0" u="none" strike="noStrike" cap="none">
                <a:solidFill>
                  <a:schemeClr val="dk1"/>
                </a:solidFill>
                <a:latin typeface="Calibri"/>
                <a:ea typeface="Calibri"/>
                <a:cs typeface="Calibri"/>
                <a:sym typeface="Calibri"/>
              </a:rPr>
              <a:t>Acknowledgment: …………………………………………………………………………………………………………………………….</a:t>
            </a:r>
            <a:endParaRPr sz="1400" b="0" i="0" u="none" strike="noStrike" cap="none">
              <a:solidFill>
                <a:srgbClr val="000000"/>
              </a:solidFill>
              <a:latin typeface="Arial"/>
              <a:ea typeface="Arial"/>
              <a:cs typeface="Arial"/>
              <a:sym typeface="Arial"/>
            </a:endParaRPr>
          </a:p>
        </p:txBody>
      </p:sp>
      <p:pic>
        <p:nvPicPr>
          <p:cNvPr id="57" name="Google Shape;57;p4" descr="Africa Smart Cities Investment Summit"/>
          <p:cNvPicPr preferRelativeResize="0"/>
          <p:nvPr/>
        </p:nvPicPr>
        <p:blipFill rotWithShape="1">
          <a:blip r:embed="rId5">
            <a:alphaModFix/>
          </a:blip>
          <a:srcRect/>
          <a:stretch/>
        </p:blipFill>
        <p:spPr>
          <a:xfrm>
            <a:off x="0" y="-1"/>
            <a:ext cx="4586147" cy="2228867"/>
          </a:xfrm>
          <a:prstGeom prst="rect">
            <a:avLst/>
          </a:prstGeom>
          <a:gradFill>
            <a:gsLst>
              <a:gs pos="0">
                <a:srgbClr val="305682"/>
              </a:gs>
              <a:gs pos="48000">
                <a:srgbClr val="5483BE"/>
              </a:gs>
              <a:gs pos="100000">
                <a:srgbClr val="93B3D7"/>
              </a:gs>
            </a:gsLst>
            <a:lin ang="16200000" scaled="0"/>
          </a:gradFill>
          <a:ln>
            <a:noFill/>
          </a:ln>
        </p:spPr>
      </p:pic>
      <p:sp>
        <p:nvSpPr>
          <p:cNvPr id="58" name="Google Shape;58;p4"/>
          <p:cNvSpPr/>
          <p:nvPr/>
        </p:nvSpPr>
        <p:spPr>
          <a:xfrm>
            <a:off x="1345975" y="5833142"/>
            <a:ext cx="13037700" cy="3000300"/>
          </a:xfrm>
          <a:prstGeom prst="rect">
            <a:avLst/>
          </a:prstGeom>
          <a:solidFill>
            <a:srgbClr val="6FA8DC"/>
          </a:solidFill>
          <a:ln w="25400" cap="flat" cmpd="sng">
            <a:solidFill>
              <a:srgbClr val="395E89"/>
            </a:solidFill>
            <a:prstDash val="solid"/>
            <a:round/>
            <a:headEnd type="none" w="sm" len="sm"/>
            <a:tailEnd type="none" w="sm" len="sm"/>
          </a:ln>
        </p:spPr>
        <p:txBody>
          <a:bodyPr spcFirstLastPara="1" wrap="square" lIns="86950" tIns="43475" rIns="86950" bIns="43475" anchor="ctr" anchorCtr="0">
            <a:noAutofit/>
          </a:bodyPr>
          <a:lstStyle/>
          <a:p>
            <a:pPr marL="0" marR="0" lvl="0" indent="0" algn="just" rtl="0">
              <a:lnSpc>
                <a:spcPct val="100000"/>
              </a:lnSpc>
              <a:spcBef>
                <a:spcPts val="0"/>
              </a:spcBef>
              <a:spcAft>
                <a:spcPts val="0"/>
              </a:spcAft>
              <a:buClr>
                <a:srgbClr val="000000"/>
              </a:buClr>
              <a:buSzPts val="5400"/>
              <a:buFont typeface="Arial"/>
              <a:buNone/>
            </a:pPr>
            <a:r>
              <a:rPr lang="en-US" sz="2900" b="1">
                <a:solidFill>
                  <a:srgbClr val="EAF1DD"/>
                </a:solidFill>
                <a:latin typeface="Calibri"/>
                <a:ea typeface="Calibri"/>
                <a:cs typeface="Calibri"/>
                <a:sym typeface="Calibri"/>
              </a:rPr>
              <a:t>Abstract: </a:t>
            </a:r>
            <a:r>
              <a:rPr lang="en-US" sz="2900" i="1">
                <a:solidFill>
                  <a:srgbClr val="EAF1DD"/>
                </a:solidFill>
                <a:latin typeface="Calibri"/>
                <a:ea typeface="Calibri"/>
                <a:cs typeface="Calibri"/>
                <a:sym typeface="Calibri"/>
              </a:rPr>
              <a:t>This study explores the integration of drone technology and AI for urban infrastructure inspection, focusing on improving efficiency and accuracy. We conducted empirical analysis and technical experiments to validate the system's performance. The findings demonstrate significant potential for enhancing urban monitoring and sustainability, contributing valuable insights to the Africa Smart and Sustainable Investment Summit.</a:t>
            </a:r>
            <a:endParaRPr sz="100" i="1" u="none" strike="noStrike" cap="none">
              <a:solidFill>
                <a:srgbClr val="000000"/>
              </a:solidFill>
            </a:endParaRPr>
          </a:p>
        </p:txBody>
      </p:sp>
      <p:sp>
        <p:nvSpPr>
          <p:cNvPr id="59" name="Google Shape;59;p4"/>
          <p:cNvSpPr txBox="1"/>
          <p:nvPr/>
        </p:nvSpPr>
        <p:spPr>
          <a:xfrm>
            <a:off x="19542275" y="38024325"/>
            <a:ext cx="9616800" cy="3412500"/>
          </a:xfrm>
          <a:prstGeom prst="rect">
            <a:avLst/>
          </a:prstGeom>
          <a:noFill/>
          <a:ln>
            <a:noFill/>
          </a:ln>
        </p:spPr>
        <p:txBody>
          <a:bodyPr spcFirstLastPara="1" wrap="square" lIns="86950" tIns="43475" rIns="86950" bIns="43475" anchor="t" anchorCtr="0">
            <a:spAutoFit/>
          </a:bodyPr>
          <a:lstStyle/>
          <a:p>
            <a:pPr marL="0" marR="0" lvl="0" indent="0" algn="l" rtl="0">
              <a:lnSpc>
                <a:spcPct val="100000"/>
              </a:lnSpc>
              <a:spcBef>
                <a:spcPts val="0"/>
              </a:spcBef>
              <a:spcAft>
                <a:spcPts val="0"/>
              </a:spcAft>
              <a:buClr>
                <a:srgbClr val="000000"/>
              </a:buClr>
              <a:buSzPts val="5400"/>
              <a:buFont typeface="Arial"/>
              <a:buNone/>
            </a:pPr>
            <a:r>
              <a:rPr lang="en-US" sz="5400" b="1">
                <a:solidFill>
                  <a:schemeClr val="dk1"/>
                </a:solidFill>
                <a:latin typeface="Calibri"/>
                <a:ea typeface="Calibri"/>
                <a:cs typeface="Calibri"/>
                <a:sym typeface="Calibri"/>
              </a:rPr>
              <a:t>Key references</a:t>
            </a:r>
            <a:r>
              <a:rPr lang="en-US" sz="5400" b="1" i="0" u="none" strike="noStrike" cap="none">
                <a:solidFill>
                  <a:schemeClr val="dk1"/>
                </a:solidFill>
                <a:latin typeface="Calibri"/>
                <a:ea typeface="Calibri"/>
                <a:cs typeface="Calibri"/>
                <a:sym typeface="Calibri"/>
              </a:rPr>
              <a:t>: …………………………………………………………………………………………………………………………….</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245</Words>
  <Application>Microsoft Macintosh PowerPoint</Application>
  <PresentationFormat>Custom</PresentationFormat>
  <Paragraphs>117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Idriss Mbuguje</cp:lastModifiedBy>
  <cp:revision>1</cp:revision>
  <dcterms:modified xsi:type="dcterms:W3CDTF">2024-08-22T08:22:03Z</dcterms:modified>
</cp:coreProperties>
</file>